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5CFCB"/>
          </a:solidFill>
        </a:fill>
      </a:tcStyle>
    </a:wholeTbl>
    <a:band2H>
      <a:tcTxStyle b="def" i="def"/>
      <a:tcStyle>
        <a:tcBdr/>
        <a:fill>
          <a:solidFill>
            <a:srgbClr val="FAE9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CED5"/>
          </a:solidFill>
        </a:fill>
      </a:tcStyle>
    </a:wholeTbl>
    <a:band2H>
      <a:tcTxStyle b="def" i="def"/>
      <a:tcStyle>
        <a:tcBdr/>
        <a:fill>
          <a:solidFill>
            <a:srgbClr val="E8E8EB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8DE"/>
          </a:solidFill>
        </a:fill>
      </a:tcStyle>
    </a:wholeTbl>
    <a:band2H>
      <a:tcTxStyle b="def" i="def"/>
      <a:tcStyle>
        <a:tcBdr/>
        <a:fill>
          <a:solidFill>
            <a:srgbClr val="E7F4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32" name="Brödtext nivå ett…"/>
          <p:cNvSpPr txBox="1"/>
          <p:nvPr>
            <p:ph type="body" sz="quarter" idx="1"/>
          </p:nvPr>
        </p:nvSpPr>
        <p:spPr>
          <a:xfrm>
            <a:off x="1524000" y="3602037"/>
            <a:ext cx="9144000" cy="165576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2400"/>
            </a:lvl1pPr>
            <a:lvl2pPr marL="0" indent="0" algn="ctr">
              <a:buClrTx/>
              <a:buSzTx/>
              <a:buFontTx/>
              <a:buNone/>
              <a:defRPr sz="2400"/>
            </a:lvl2pPr>
            <a:lvl3pPr marL="0" indent="0" algn="ctr">
              <a:buClrTx/>
              <a:buSzTx/>
              <a:buFontTx/>
              <a:buNone/>
              <a:defRPr sz="2400"/>
            </a:lvl3pPr>
            <a:lvl4pPr marL="0" indent="0" algn="ctr">
              <a:buClrTx/>
              <a:buSzTx/>
              <a:buFontTx/>
              <a:buNone/>
              <a:defRPr sz="2400"/>
            </a:lvl4pPr>
            <a:lvl5pPr marL="0" indent="0" algn="ctr">
              <a:buClrTx/>
              <a:buSzTx/>
              <a:buFontTx/>
              <a:buNone/>
              <a:defRPr sz="2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33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41" name="Brödtext nivå et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42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el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Titeltext</a:t>
            </a:r>
          </a:p>
        </p:txBody>
      </p:sp>
      <p:sp>
        <p:nvSpPr>
          <p:cNvPr id="50" name="Brödtext nivå ett…"/>
          <p:cNvSpPr txBox="1"/>
          <p:nvPr>
            <p:ph type="body" sz="quarter" idx="1"/>
          </p:nvPr>
        </p:nvSpPr>
        <p:spPr>
          <a:xfrm>
            <a:off x="831850" y="4589462"/>
            <a:ext cx="10515600" cy="150018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ClrTx/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51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59" name="Brödtext nivå ett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el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68" name="Brödtext nivå ett…"/>
          <p:cNvSpPr txBox="1"/>
          <p:nvPr>
            <p:ph type="body" sz="quarter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b="1" sz="2400"/>
            </a:lvl1pPr>
            <a:lvl2pPr marL="0" indent="0">
              <a:buClrTx/>
              <a:buSzTx/>
              <a:buFontTx/>
              <a:buNone/>
              <a:defRPr b="1" sz="2400"/>
            </a:lvl2pPr>
            <a:lvl3pPr marL="0" indent="0">
              <a:buClrTx/>
              <a:buSzTx/>
              <a:buFontTx/>
              <a:buNone/>
              <a:defRPr b="1" sz="2400"/>
            </a:lvl3pPr>
            <a:lvl4pPr marL="0" indent="0">
              <a:buClrTx/>
              <a:buSzTx/>
              <a:buFontTx/>
              <a:buNone/>
              <a:defRPr b="1" sz="2400"/>
            </a:lvl4pPr>
            <a:lvl5pPr marL="0" indent="0">
              <a:buClrTx/>
              <a:buSzTx/>
              <a:buFontTx/>
              <a:buNone/>
              <a:defRPr b="1" sz="24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6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70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el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Titeltext</a:t>
            </a:r>
          </a:p>
        </p:txBody>
      </p:sp>
      <p:sp>
        <p:nvSpPr>
          <p:cNvPr id="78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93" name="Brödtext nivå ett…"/>
          <p:cNvSpPr txBox="1"/>
          <p:nvPr>
            <p:ph type="body" sz="half" idx="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9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itel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Titeltext</a:t>
            </a:r>
          </a:p>
        </p:txBody>
      </p:sp>
      <p:sp>
        <p:nvSpPr>
          <p:cNvPr id="103" name="Picture Placeholder 2"/>
          <p:cNvSpPr/>
          <p:nvPr>
            <p:ph type="pic" sz="half" idx="21"/>
          </p:nvPr>
        </p:nvSpPr>
        <p:spPr>
          <a:xfrm>
            <a:off x="5183187" y="987425"/>
            <a:ext cx="6172202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4" name="Brödtext nivå ett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600"/>
            </a:lvl1pPr>
            <a:lvl2pPr marL="0" indent="0">
              <a:buClrTx/>
              <a:buSzTx/>
              <a:buFontTx/>
              <a:buNone/>
              <a:defRPr sz="1600"/>
            </a:lvl2pPr>
            <a:lvl3pPr marL="0" indent="0">
              <a:buClrTx/>
              <a:buSzTx/>
              <a:buFontTx/>
              <a:buNone/>
              <a:defRPr sz="1600"/>
            </a:lvl3pPr>
            <a:lvl4pPr marL="0" indent="0">
              <a:buClrTx/>
              <a:buSzTx/>
              <a:buFontTx/>
              <a:buNone/>
              <a:defRPr sz="1600"/>
            </a:lvl4pPr>
            <a:lvl5pPr marL="0" indent="0">
              <a:buClrTx/>
              <a:buSzTx/>
              <a:buFontTx/>
              <a:buNone/>
              <a:defRPr sz="1600"/>
            </a:lvl5pPr>
          </a:lstStyle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105" name="Diabilds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-2" y="0"/>
            <a:ext cx="12188956" cy="6858000"/>
          </a:xfrm>
          <a:prstGeom prst="rect">
            <a:avLst/>
          </a:prstGeom>
          <a:solidFill>
            <a:srgbClr val="F3F0E9"/>
          </a:solidFill>
          <a:ln w="12700">
            <a:solidFill>
              <a:srgbClr val="F2F2F2"/>
            </a:solidFill>
            <a:miter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595959"/>
                </a:solidFill>
                <a:latin typeface="AvenirNext LT Pro Medium"/>
                <a:ea typeface="AvenirNext LT Pro Medium"/>
                <a:cs typeface="AvenirNext LT Pro Medium"/>
                <a:sym typeface="AvenirNext LT Pro Medium"/>
              </a:defRPr>
            </a:pPr>
          </a:p>
        </p:txBody>
      </p:sp>
      <p:sp>
        <p:nvSpPr>
          <p:cNvPr id="3" name="Freeform: Shape 7"/>
          <p:cNvSpPr/>
          <p:nvPr/>
        </p:nvSpPr>
        <p:spPr>
          <a:xfrm rot="10800000">
            <a:off x="692842" y="-3086"/>
            <a:ext cx="1326115" cy="597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068" y="0"/>
                  <a:pt x="20463" y="8152"/>
                  <a:pt x="21479" y="18988"/>
                </a:cubicBezTo>
                <a:lnTo>
                  <a:pt x="21600" y="21600"/>
                </a:lnTo>
                <a:lnTo>
                  <a:pt x="0" y="21600"/>
                </a:lnTo>
                <a:lnTo>
                  <a:pt x="121" y="18988"/>
                </a:lnTo>
                <a:cubicBezTo>
                  <a:pt x="1137" y="8152"/>
                  <a:pt x="5532" y="0"/>
                  <a:pt x="10800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" name="Freeform: Shape 8"/>
          <p:cNvSpPr/>
          <p:nvPr/>
        </p:nvSpPr>
        <p:spPr>
          <a:xfrm>
            <a:off x="10439255" y="6172200"/>
            <a:ext cx="1482104" cy="6793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0800" y="0"/>
                </a:moveTo>
                <a:cubicBezTo>
                  <a:pt x="16068" y="0"/>
                  <a:pt x="20463" y="8152"/>
                  <a:pt x="21479" y="18988"/>
                </a:cubicBezTo>
                <a:lnTo>
                  <a:pt x="21600" y="21600"/>
                </a:lnTo>
                <a:lnTo>
                  <a:pt x="0" y="21600"/>
                </a:lnTo>
                <a:lnTo>
                  <a:pt x="121" y="18988"/>
                </a:lnTo>
                <a:cubicBezTo>
                  <a:pt x="1137" y="8152"/>
                  <a:pt x="5532" y="0"/>
                  <a:pt x="10800" y="0"/>
                </a:cubicBez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" name="Freeform: Shape 9"/>
          <p:cNvSpPr/>
          <p:nvPr/>
        </p:nvSpPr>
        <p:spPr>
          <a:xfrm>
            <a:off x="7977351" y="5197178"/>
            <a:ext cx="4211602" cy="16608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760"/>
                </a:lnTo>
                <a:lnTo>
                  <a:pt x="21215" y="2716"/>
                </a:lnTo>
                <a:cubicBezTo>
                  <a:pt x="20975" y="3743"/>
                  <a:pt x="20672" y="4731"/>
                  <a:pt x="20378" y="5688"/>
                </a:cubicBezTo>
                <a:cubicBezTo>
                  <a:pt x="20227" y="6181"/>
                  <a:pt x="20070" y="6691"/>
                  <a:pt x="19924" y="7200"/>
                </a:cubicBezTo>
                <a:cubicBezTo>
                  <a:pt x="19862" y="7413"/>
                  <a:pt x="19802" y="7629"/>
                  <a:pt x="19743" y="7844"/>
                </a:cubicBezTo>
                <a:cubicBezTo>
                  <a:pt x="19472" y="8818"/>
                  <a:pt x="19193" y="9824"/>
                  <a:pt x="18780" y="10653"/>
                </a:cubicBezTo>
                <a:cubicBezTo>
                  <a:pt x="18444" y="11330"/>
                  <a:pt x="17997" y="11916"/>
                  <a:pt x="17451" y="12394"/>
                </a:cubicBezTo>
                <a:cubicBezTo>
                  <a:pt x="16988" y="12798"/>
                  <a:pt x="16492" y="13071"/>
                  <a:pt x="16054" y="13310"/>
                </a:cubicBezTo>
                <a:cubicBezTo>
                  <a:pt x="15686" y="13510"/>
                  <a:pt x="15311" y="13704"/>
                  <a:pt x="14948" y="13891"/>
                </a:cubicBezTo>
                <a:cubicBezTo>
                  <a:pt x="14387" y="14179"/>
                  <a:pt x="13807" y="14478"/>
                  <a:pt x="13243" y="14812"/>
                </a:cubicBezTo>
                <a:cubicBezTo>
                  <a:pt x="13075" y="14913"/>
                  <a:pt x="12907" y="15014"/>
                  <a:pt x="12739" y="15117"/>
                </a:cubicBezTo>
                <a:cubicBezTo>
                  <a:pt x="12141" y="15484"/>
                  <a:pt x="11522" y="15862"/>
                  <a:pt x="10892" y="16109"/>
                </a:cubicBezTo>
                <a:cubicBezTo>
                  <a:pt x="10279" y="16350"/>
                  <a:pt x="9646" y="16458"/>
                  <a:pt x="9034" y="16562"/>
                </a:cubicBezTo>
                <a:cubicBezTo>
                  <a:pt x="8776" y="16605"/>
                  <a:pt x="8509" y="16651"/>
                  <a:pt x="8249" y="16705"/>
                </a:cubicBezTo>
                <a:cubicBezTo>
                  <a:pt x="7224" y="16920"/>
                  <a:pt x="6229" y="17243"/>
                  <a:pt x="5128" y="17613"/>
                </a:cubicBezTo>
                <a:cubicBezTo>
                  <a:pt x="4238" y="17912"/>
                  <a:pt x="3322" y="18220"/>
                  <a:pt x="2486" y="18864"/>
                </a:cubicBezTo>
                <a:cubicBezTo>
                  <a:pt x="1825" y="19374"/>
                  <a:pt x="1187" y="20086"/>
                  <a:pt x="581" y="20987"/>
                </a:cubicBezTo>
                <a:lnTo>
                  <a:pt x="203" y="21600"/>
                </a:lnTo>
                <a:lnTo>
                  <a:pt x="0" y="21600"/>
                </a:lnTo>
                <a:lnTo>
                  <a:pt x="496" y="20795"/>
                </a:lnTo>
                <a:cubicBezTo>
                  <a:pt x="1111" y="19880"/>
                  <a:pt x="1760" y="19156"/>
                  <a:pt x="2433" y="18638"/>
                </a:cubicBezTo>
                <a:cubicBezTo>
                  <a:pt x="3282" y="17982"/>
                  <a:pt x="4206" y="17673"/>
                  <a:pt x="5099" y="17373"/>
                </a:cubicBezTo>
                <a:cubicBezTo>
                  <a:pt x="6207" y="17001"/>
                  <a:pt x="7204" y="16677"/>
                  <a:pt x="8233" y="16461"/>
                </a:cubicBezTo>
                <a:cubicBezTo>
                  <a:pt x="8495" y="16407"/>
                  <a:pt x="8762" y="16361"/>
                  <a:pt x="9020" y="16316"/>
                </a:cubicBezTo>
                <a:cubicBezTo>
                  <a:pt x="9629" y="16212"/>
                  <a:pt x="10258" y="16106"/>
                  <a:pt x="10863" y="15868"/>
                </a:cubicBezTo>
                <a:cubicBezTo>
                  <a:pt x="11486" y="15624"/>
                  <a:pt x="12101" y="15247"/>
                  <a:pt x="12696" y="14883"/>
                </a:cubicBezTo>
                <a:cubicBezTo>
                  <a:pt x="12864" y="14780"/>
                  <a:pt x="13032" y="14677"/>
                  <a:pt x="13201" y="14577"/>
                </a:cubicBezTo>
                <a:cubicBezTo>
                  <a:pt x="13767" y="14240"/>
                  <a:pt x="14349" y="13942"/>
                  <a:pt x="14911" y="13652"/>
                </a:cubicBezTo>
                <a:cubicBezTo>
                  <a:pt x="15274" y="13466"/>
                  <a:pt x="15649" y="13273"/>
                  <a:pt x="16015" y="13072"/>
                </a:cubicBezTo>
                <a:cubicBezTo>
                  <a:pt x="16448" y="12834"/>
                  <a:pt x="16939" y="12565"/>
                  <a:pt x="17392" y="12170"/>
                </a:cubicBezTo>
                <a:cubicBezTo>
                  <a:pt x="17922" y="11707"/>
                  <a:pt x="18355" y="11139"/>
                  <a:pt x="18680" y="10485"/>
                </a:cubicBezTo>
                <a:cubicBezTo>
                  <a:pt x="19079" y="9680"/>
                  <a:pt x="19355" y="8689"/>
                  <a:pt x="19622" y="7732"/>
                </a:cubicBezTo>
                <a:cubicBezTo>
                  <a:pt x="19682" y="7516"/>
                  <a:pt x="19743" y="7299"/>
                  <a:pt x="19804" y="7085"/>
                </a:cubicBezTo>
                <a:cubicBezTo>
                  <a:pt x="19951" y="6573"/>
                  <a:pt x="20108" y="6060"/>
                  <a:pt x="20260" y="5566"/>
                </a:cubicBezTo>
                <a:cubicBezTo>
                  <a:pt x="20552" y="4616"/>
                  <a:pt x="20854" y="3634"/>
                  <a:pt x="21091" y="2619"/>
                </a:cubicBezTo>
                <a:cubicBezTo>
                  <a:pt x="21257" y="1909"/>
                  <a:pt x="21391" y="1162"/>
                  <a:pt x="21520" y="44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3" name="Graphic 141"/>
          <p:cNvGrpSpPr/>
          <p:nvPr/>
        </p:nvGrpSpPr>
        <p:grpSpPr>
          <a:xfrm>
            <a:off x="10846" y="15175"/>
            <a:ext cx="2198950" cy="3331259"/>
            <a:chOff x="-1" y="-1"/>
            <a:chExt cx="2198948" cy="3331257"/>
          </a:xfrm>
        </p:grpSpPr>
        <p:sp>
          <p:nvSpPr>
            <p:cNvPr id="6" name="Freeform: Shape 11"/>
            <p:cNvSpPr/>
            <p:nvPr/>
          </p:nvSpPr>
          <p:spPr>
            <a:xfrm>
              <a:off x="8545" y="62"/>
              <a:ext cx="2190403" cy="333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600" fill="norm" stroke="1" extrusionOk="0">
                  <a:moveTo>
                    <a:pt x="0" y="21600"/>
                  </a:moveTo>
                  <a:cubicBezTo>
                    <a:pt x="536" y="21326"/>
                    <a:pt x="1071" y="21052"/>
                    <a:pt x="1599" y="20771"/>
                  </a:cubicBezTo>
                  <a:cubicBezTo>
                    <a:pt x="2736" y="20165"/>
                    <a:pt x="3865" y="19542"/>
                    <a:pt x="4778" y="18790"/>
                  </a:cubicBezTo>
                  <a:cubicBezTo>
                    <a:pt x="5107" y="18519"/>
                    <a:pt x="5410" y="18236"/>
                    <a:pt x="5775" y="17986"/>
                  </a:cubicBezTo>
                  <a:cubicBezTo>
                    <a:pt x="6285" y="17635"/>
                    <a:pt x="6911" y="17370"/>
                    <a:pt x="7543" y="17119"/>
                  </a:cubicBezTo>
                  <a:cubicBezTo>
                    <a:pt x="8281" y="16827"/>
                    <a:pt x="9037" y="16552"/>
                    <a:pt x="9819" y="16315"/>
                  </a:cubicBezTo>
                  <a:cubicBezTo>
                    <a:pt x="10307" y="16167"/>
                    <a:pt x="10805" y="16030"/>
                    <a:pt x="11248" y="15832"/>
                  </a:cubicBezTo>
                  <a:cubicBezTo>
                    <a:pt x="11754" y="15606"/>
                    <a:pt x="12164" y="15304"/>
                    <a:pt x="12537" y="14984"/>
                  </a:cubicBezTo>
                  <a:cubicBezTo>
                    <a:pt x="13209" y="14408"/>
                    <a:pt x="13752" y="13772"/>
                    <a:pt x="14202" y="13109"/>
                  </a:cubicBezTo>
                  <a:cubicBezTo>
                    <a:pt x="14458" y="12732"/>
                    <a:pt x="14684" y="12346"/>
                    <a:pt x="14898" y="11958"/>
                  </a:cubicBezTo>
                  <a:cubicBezTo>
                    <a:pt x="15255" y="11309"/>
                    <a:pt x="15589" y="10650"/>
                    <a:pt x="16139" y="10064"/>
                  </a:cubicBezTo>
                  <a:cubicBezTo>
                    <a:pt x="16655" y="9513"/>
                    <a:pt x="17348" y="9047"/>
                    <a:pt x="17964" y="8542"/>
                  </a:cubicBezTo>
                  <a:cubicBezTo>
                    <a:pt x="18544" y="8065"/>
                    <a:pt x="19056" y="7555"/>
                    <a:pt x="19563" y="7044"/>
                  </a:cubicBezTo>
                  <a:cubicBezTo>
                    <a:pt x="20121" y="6480"/>
                    <a:pt x="20680" y="5913"/>
                    <a:pt x="21048" y="5286"/>
                  </a:cubicBezTo>
                  <a:cubicBezTo>
                    <a:pt x="21267" y="4916"/>
                    <a:pt x="21416" y="4529"/>
                    <a:pt x="21500" y="4135"/>
                  </a:cubicBezTo>
                  <a:cubicBezTo>
                    <a:pt x="21578" y="3766"/>
                    <a:pt x="21600" y="3393"/>
                    <a:pt x="21594" y="3021"/>
                  </a:cubicBezTo>
                  <a:cubicBezTo>
                    <a:pt x="21587" y="2638"/>
                    <a:pt x="21550" y="2254"/>
                    <a:pt x="21406" y="1882"/>
                  </a:cubicBezTo>
                  <a:cubicBezTo>
                    <a:pt x="21148" y="1217"/>
                    <a:pt x="20345" y="0"/>
                    <a:pt x="20345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" name="Freeform: Shape 12"/>
            <p:cNvSpPr/>
            <p:nvPr/>
          </p:nvSpPr>
          <p:spPr>
            <a:xfrm>
              <a:off x="-1" y="0"/>
              <a:ext cx="1978691" cy="3074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0" y="21600"/>
                  </a:moveTo>
                  <a:cubicBezTo>
                    <a:pt x="579" y="21251"/>
                    <a:pt x="1478" y="20655"/>
                    <a:pt x="1994" y="20267"/>
                  </a:cubicBezTo>
                  <a:cubicBezTo>
                    <a:pt x="2572" y="19833"/>
                    <a:pt x="3052" y="19350"/>
                    <a:pt x="3646" y="18925"/>
                  </a:cubicBezTo>
                  <a:cubicBezTo>
                    <a:pt x="4019" y="18658"/>
                    <a:pt x="4440" y="18420"/>
                    <a:pt x="4830" y="18162"/>
                  </a:cubicBezTo>
                  <a:cubicBezTo>
                    <a:pt x="5323" y="17837"/>
                    <a:pt x="5776" y="17488"/>
                    <a:pt x="6266" y="17160"/>
                  </a:cubicBezTo>
                  <a:cubicBezTo>
                    <a:pt x="6546" y="16972"/>
                    <a:pt x="6842" y="16794"/>
                    <a:pt x="7124" y="16607"/>
                  </a:cubicBezTo>
                  <a:cubicBezTo>
                    <a:pt x="7641" y="16264"/>
                    <a:pt x="8130" y="15905"/>
                    <a:pt x="8615" y="15543"/>
                  </a:cubicBezTo>
                  <a:cubicBezTo>
                    <a:pt x="8995" y="15259"/>
                    <a:pt x="9378" y="14978"/>
                    <a:pt x="9750" y="14689"/>
                  </a:cubicBezTo>
                  <a:cubicBezTo>
                    <a:pt x="10067" y="14444"/>
                    <a:pt x="10379" y="14195"/>
                    <a:pt x="10663" y="13933"/>
                  </a:cubicBezTo>
                  <a:cubicBezTo>
                    <a:pt x="11171" y="13466"/>
                    <a:pt x="11591" y="12964"/>
                    <a:pt x="12018" y="12465"/>
                  </a:cubicBezTo>
                  <a:cubicBezTo>
                    <a:pt x="12279" y="12161"/>
                    <a:pt x="12532" y="11854"/>
                    <a:pt x="12781" y="11547"/>
                  </a:cubicBezTo>
                  <a:cubicBezTo>
                    <a:pt x="13017" y="11256"/>
                    <a:pt x="13242" y="10961"/>
                    <a:pt x="13534" y="10693"/>
                  </a:cubicBezTo>
                  <a:cubicBezTo>
                    <a:pt x="14026" y="10241"/>
                    <a:pt x="14665" y="9869"/>
                    <a:pt x="15271" y="9477"/>
                  </a:cubicBezTo>
                  <a:cubicBezTo>
                    <a:pt x="15683" y="9211"/>
                    <a:pt x="16082" y="8935"/>
                    <a:pt x="16510" y="8679"/>
                  </a:cubicBezTo>
                  <a:cubicBezTo>
                    <a:pt x="17044" y="8360"/>
                    <a:pt x="17620" y="8071"/>
                    <a:pt x="18122" y="7731"/>
                  </a:cubicBezTo>
                  <a:cubicBezTo>
                    <a:pt x="18684" y="7350"/>
                    <a:pt x="19152" y="6918"/>
                    <a:pt x="19627" y="6490"/>
                  </a:cubicBezTo>
                  <a:cubicBezTo>
                    <a:pt x="19896" y="6248"/>
                    <a:pt x="20167" y="6007"/>
                    <a:pt x="20390" y="5746"/>
                  </a:cubicBezTo>
                  <a:cubicBezTo>
                    <a:pt x="20638" y="5457"/>
                    <a:pt x="20827" y="5148"/>
                    <a:pt x="21012" y="4841"/>
                  </a:cubicBezTo>
                  <a:cubicBezTo>
                    <a:pt x="21186" y="4554"/>
                    <a:pt x="21376" y="4268"/>
                    <a:pt x="21484" y="3968"/>
                  </a:cubicBezTo>
                  <a:cubicBezTo>
                    <a:pt x="21542" y="3807"/>
                    <a:pt x="21581" y="3645"/>
                    <a:pt x="21586" y="3480"/>
                  </a:cubicBezTo>
                  <a:cubicBezTo>
                    <a:pt x="21600" y="3057"/>
                    <a:pt x="21485" y="2634"/>
                    <a:pt x="21240" y="2241"/>
                  </a:cubicBezTo>
                  <a:cubicBezTo>
                    <a:pt x="20673" y="1333"/>
                    <a:pt x="18583" y="0"/>
                    <a:pt x="18583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" name="Freeform: Shape 13"/>
            <p:cNvSpPr/>
            <p:nvPr/>
          </p:nvSpPr>
          <p:spPr>
            <a:xfrm>
              <a:off x="14241" y="-2"/>
              <a:ext cx="1566151" cy="2737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15603" y="0"/>
                  </a:moveTo>
                  <a:cubicBezTo>
                    <a:pt x="15678" y="116"/>
                    <a:pt x="16567" y="1177"/>
                    <a:pt x="16676" y="1283"/>
                  </a:cubicBezTo>
                  <a:cubicBezTo>
                    <a:pt x="16861" y="1465"/>
                    <a:pt x="17156" y="1596"/>
                    <a:pt x="17446" y="1725"/>
                  </a:cubicBezTo>
                  <a:cubicBezTo>
                    <a:pt x="18462" y="2177"/>
                    <a:pt x="19540" y="2594"/>
                    <a:pt x="20350" y="3166"/>
                  </a:cubicBezTo>
                  <a:cubicBezTo>
                    <a:pt x="20988" y="3616"/>
                    <a:pt x="21459" y="4145"/>
                    <a:pt x="21530" y="4722"/>
                  </a:cubicBezTo>
                  <a:cubicBezTo>
                    <a:pt x="21600" y="5281"/>
                    <a:pt x="21295" y="5827"/>
                    <a:pt x="20852" y="6329"/>
                  </a:cubicBezTo>
                  <a:cubicBezTo>
                    <a:pt x="20413" y="6827"/>
                    <a:pt x="19842" y="7284"/>
                    <a:pt x="19125" y="7660"/>
                  </a:cubicBezTo>
                  <a:cubicBezTo>
                    <a:pt x="18431" y="8023"/>
                    <a:pt x="17620" y="8304"/>
                    <a:pt x="16763" y="8526"/>
                  </a:cubicBezTo>
                  <a:cubicBezTo>
                    <a:pt x="15932" y="8742"/>
                    <a:pt x="15060" y="8903"/>
                    <a:pt x="14248" y="9141"/>
                  </a:cubicBezTo>
                  <a:cubicBezTo>
                    <a:pt x="13662" y="9313"/>
                    <a:pt x="13109" y="9524"/>
                    <a:pt x="12673" y="9806"/>
                  </a:cubicBezTo>
                  <a:cubicBezTo>
                    <a:pt x="12198" y="10114"/>
                    <a:pt x="11887" y="10490"/>
                    <a:pt x="11623" y="10873"/>
                  </a:cubicBezTo>
                  <a:cubicBezTo>
                    <a:pt x="11290" y="11357"/>
                    <a:pt x="11029" y="11855"/>
                    <a:pt x="10770" y="12354"/>
                  </a:cubicBezTo>
                  <a:cubicBezTo>
                    <a:pt x="10568" y="12743"/>
                    <a:pt x="10367" y="13131"/>
                    <a:pt x="10180" y="13522"/>
                  </a:cubicBezTo>
                  <a:cubicBezTo>
                    <a:pt x="9963" y="13974"/>
                    <a:pt x="9763" y="14430"/>
                    <a:pt x="9458" y="14865"/>
                  </a:cubicBezTo>
                  <a:cubicBezTo>
                    <a:pt x="9141" y="15317"/>
                    <a:pt x="8716" y="15740"/>
                    <a:pt x="8277" y="16158"/>
                  </a:cubicBezTo>
                  <a:cubicBezTo>
                    <a:pt x="7947" y="16472"/>
                    <a:pt x="7607" y="16783"/>
                    <a:pt x="7249" y="17087"/>
                  </a:cubicBezTo>
                  <a:cubicBezTo>
                    <a:pt x="6569" y="17666"/>
                    <a:pt x="5824" y="18220"/>
                    <a:pt x="4997" y="18731"/>
                  </a:cubicBezTo>
                  <a:cubicBezTo>
                    <a:pt x="4411" y="19094"/>
                    <a:pt x="3785" y="19433"/>
                    <a:pt x="3172" y="19780"/>
                  </a:cubicBezTo>
                  <a:cubicBezTo>
                    <a:pt x="2641" y="20078"/>
                    <a:pt x="2121" y="20382"/>
                    <a:pt x="1597" y="20683"/>
                  </a:cubicBezTo>
                  <a:cubicBezTo>
                    <a:pt x="1066" y="20990"/>
                    <a:pt x="533" y="21294"/>
                    <a:pt x="0" y="2160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9" name="Freeform: Shape 14"/>
            <p:cNvSpPr/>
            <p:nvPr/>
          </p:nvSpPr>
          <p:spPr>
            <a:xfrm>
              <a:off x="-2" y="0"/>
              <a:ext cx="1368425" cy="2644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600" fill="norm" stroke="1" extrusionOk="0">
                  <a:moveTo>
                    <a:pt x="0" y="21600"/>
                  </a:moveTo>
                  <a:cubicBezTo>
                    <a:pt x="956" y="21108"/>
                    <a:pt x="4005" y="19585"/>
                    <a:pt x="4935" y="19080"/>
                  </a:cubicBezTo>
                  <a:cubicBezTo>
                    <a:pt x="6031" y="18484"/>
                    <a:pt x="7073" y="17860"/>
                    <a:pt x="7939" y="17170"/>
                  </a:cubicBezTo>
                  <a:cubicBezTo>
                    <a:pt x="8749" y="16524"/>
                    <a:pt x="9391" y="15825"/>
                    <a:pt x="9841" y="15091"/>
                  </a:cubicBezTo>
                  <a:cubicBezTo>
                    <a:pt x="10425" y="14141"/>
                    <a:pt x="10683" y="13149"/>
                    <a:pt x="11043" y="12168"/>
                  </a:cubicBezTo>
                  <a:cubicBezTo>
                    <a:pt x="11286" y="11506"/>
                    <a:pt x="11588" y="10849"/>
                    <a:pt x="11894" y="10194"/>
                  </a:cubicBezTo>
                  <a:cubicBezTo>
                    <a:pt x="12170" y="9601"/>
                    <a:pt x="12447" y="9001"/>
                    <a:pt x="13046" y="8479"/>
                  </a:cubicBezTo>
                  <a:cubicBezTo>
                    <a:pt x="13385" y="8183"/>
                    <a:pt x="13830" y="7918"/>
                    <a:pt x="14423" y="7765"/>
                  </a:cubicBezTo>
                  <a:cubicBezTo>
                    <a:pt x="15417" y="7507"/>
                    <a:pt x="16584" y="7612"/>
                    <a:pt x="17703" y="7570"/>
                  </a:cubicBezTo>
                  <a:cubicBezTo>
                    <a:pt x="18532" y="7538"/>
                    <a:pt x="19351" y="7426"/>
                    <a:pt x="20031" y="7180"/>
                  </a:cubicBezTo>
                  <a:cubicBezTo>
                    <a:pt x="20823" y="6895"/>
                    <a:pt x="21362" y="6453"/>
                    <a:pt x="21508" y="5959"/>
                  </a:cubicBezTo>
                  <a:cubicBezTo>
                    <a:pt x="21600" y="5650"/>
                    <a:pt x="21530" y="5335"/>
                    <a:pt x="21283" y="5050"/>
                  </a:cubicBezTo>
                  <a:cubicBezTo>
                    <a:pt x="20956" y="4673"/>
                    <a:pt x="20362" y="4383"/>
                    <a:pt x="19731" y="4128"/>
                  </a:cubicBezTo>
                  <a:cubicBezTo>
                    <a:pt x="18931" y="3804"/>
                    <a:pt x="18056" y="3535"/>
                    <a:pt x="17128" y="3322"/>
                  </a:cubicBezTo>
                  <a:cubicBezTo>
                    <a:pt x="16039" y="3072"/>
                    <a:pt x="14875" y="2890"/>
                    <a:pt x="13973" y="2491"/>
                  </a:cubicBezTo>
                  <a:cubicBezTo>
                    <a:pt x="13372" y="2225"/>
                    <a:pt x="12892" y="1870"/>
                    <a:pt x="12922" y="1465"/>
                  </a:cubicBezTo>
                  <a:cubicBezTo>
                    <a:pt x="12944" y="1149"/>
                    <a:pt x="14513" y="0"/>
                    <a:pt x="14513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0" name="Freeform: Shape 15"/>
            <p:cNvSpPr/>
            <p:nvPr/>
          </p:nvSpPr>
          <p:spPr>
            <a:xfrm>
              <a:off x="7974" y="528602"/>
              <a:ext cx="494275" cy="1905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322" y="0"/>
                  </a:moveTo>
                  <a:cubicBezTo>
                    <a:pt x="2916" y="22"/>
                    <a:pt x="7755" y="189"/>
                    <a:pt x="10204" y="416"/>
                  </a:cubicBezTo>
                  <a:cubicBezTo>
                    <a:pt x="12507" y="629"/>
                    <a:pt x="14733" y="911"/>
                    <a:pt x="16486" y="1354"/>
                  </a:cubicBezTo>
                  <a:cubicBezTo>
                    <a:pt x="18044" y="1747"/>
                    <a:pt x="19146" y="2244"/>
                    <a:pt x="19869" y="2778"/>
                  </a:cubicBezTo>
                  <a:cubicBezTo>
                    <a:pt x="20668" y="3368"/>
                    <a:pt x="21004" y="3991"/>
                    <a:pt x="21111" y="4617"/>
                  </a:cubicBezTo>
                  <a:cubicBezTo>
                    <a:pt x="21276" y="5578"/>
                    <a:pt x="20916" y="6538"/>
                    <a:pt x="20924" y="7500"/>
                  </a:cubicBezTo>
                  <a:cubicBezTo>
                    <a:pt x="20938" y="8766"/>
                    <a:pt x="21600" y="10028"/>
                    <a:pt x="21432" y="11294"/>
                  </a:cubicBezTo>
                  <a:cubicBezTo>
                    <a:pt x="21333" y="12037"/>
                    <a:pt x="20946" y="12776"/>
                    <a:pt x="20424" y="13507"/>
                  </a:cubicBezTo>
                  <a:cubicBezTo>
                    <a:pt x="19910" y="14225"/>
                    <a:pt x="19239" y="14935"/>
                    <a:pt x="18269" y="15620"/>
                  </a:cubicBezTo>
                  <a:cubicBezTo>
                    <a:pt x="16725" y="16709"/>
                    <a:pt x="14417" y="17710"/>
                    <a:pt x="11671" y="18624"/>
                  </a:cubicBezTo>
                  <a:cubicBezTo>
                    <a:pt x="7675" y="19953"/>
                    <a:pt x="5183" y="20585"/>
                    <a:pt x="0" y="2160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" name="Freeform: Shape 16"/>
            <p:cNvSpPr/>
            <p:nvPr/>
          </p:nvSpPr>
          <p:spPr>
            <a:xfrm>
              <a:off x="-1" y="657067"/>
              <a:ext cx="396927" cy="1690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544" fill="norm" stroke="1" extrusionOk="0">
                  <a:moveTo>
                    <a:pt x="591" y="18"/>
                  </a:moveTo>
                  <a:cubicBezTo>
                    <a:pt x="3635" y="-56"/>
                    <a:pt x="8059" y="107"/>
                    <a:pt x="10745" y="458"/>
                  </a:cubicBezTo>
                  <a:cubicBezTo>
                    <a:pt x="14128" y="899"/>
                    <a:pt x="16787" y="1604"/>
                    <a:pt x="18033" y="2468"/>
                  </a:cubicBezTo>
                  <a:cubicBezTo>
                    <a:pt x="19712" y="3635"/>
                    <a:pt x="18664" y="4894"/>
                    <a:pt x="18818" y="6135"/>
                  </a:cubicBezTo>
                  <a:cubicBezTo>
                    <a:pt x="18958" y="7255"/>
                    <a:pt x="20108" y="8352"/>
                    <a:pt x="20747" y="9464"/>
                  </a:cubicBezTo>
                  <a:cubicBezTo>
                    <a:pt x="21327" y="10471"/>
                    <a:pt x="21600" y="11491"/>
                    <a:pt x="21248" y="12505"/>
                  </a:cubicBezTo>
                  <a:cubicBezTo>
                    <a:pt x="20859" y="13618"/>
                    <a:pt x="19702" y="14704"/>
                    <a:pt x="18033" y="15749"/>
                  </a:cubicBezTo>
                  <a:cubicBezTo>
                    <a:pt x="16149" y="16929"/>
                    <a:pt x="13756" y="18069"/>
                    <a:pt x="10459" y="19061"/>
                  </a:cubicBezTo>
                  <a:cubicBezTo>
                    <a:pt x="8298" y="19711"/>
                    <a:pt x="2645" y="21002"/>
                    <a:pt x="0" y="21544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" name="Freeform: Shape 17"/>
            <p:cNvSpPr/>
            <p:nvPr/>
          </p:nvSpPr>
          <p:spPr>
            <a:xfrm>
              <a:off x="12152" y="866064"/>
              <a:ext cx="258791" cy="1336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91" fill="norm" stroke="1" extrusionOk="0">
                  <a:moveTo>
                    <a:pt x="0" y="0"/>
                  </a:moveTo>
                  <a:cubicBezTo>
                    <a:pt x="3174" y="-9"/>
                    <a:pt x="7461" y="160"/>
                    <a:pt x="9388" y="647"/>
                  </a:cubicBezTo>
                  <a:cubicBezTo>
                    <a:pt x="11273" y="1126"/>
                    <a:pt x="11387" y="1763"/>
                    <a:pt x="11591" y="2375"/>
                  </a:cubicBezTo>
                  <a:cubicBezTo>
                    <a:pt x="11863" y="3195"/>
                    <a:pt x="12379" y="4011"/>
                    <a:pt x="13324" y="4810"/>
                  </a:cubicBezTo>
                  <a:cubicBezTo>
                    <a:pt x="14797" y="6057"/>
                    <a:pt x="17496" y="7235"/>
                    <a:pt x="18989" y="8480"/>
                  </a:cubicBezTo>
                  <a:cubicBezTo>
                    <a:pt x="19637" y="9018"/>
                    <a:pt x="20060" y="9566"/>
                    <a:pt x="20404" y="10114"/>
                  </a:cubicBezTo>
                  <a:cubicBezTo>
                    <a:pt x="21151" y="11291"/>
                    <a:pt x="21600" y="12477"/>
                    <a:pt x="21193" y="13660"/>
                  </a:cubicBezTo>
                  <a:cubicBezTo>
                    <a:pt x="20692" y="15113"/>
                    <a:pt x="18911" y="16545"/>
                    <a:pt x="15371" y="17823"/>
                  </a:cubicBezTo>
                  <a:cubicBezTo>
                    <a:pt x="13408" y="18532"/>
                    <a:pt x="10928" y="19177"/>
                    <a:pt x="8291" y="19796"/>
                  </a:cubicBezTo>
                  <a:cubicBezTo>
                    <a:pt x="4360" y="20720"/>
                    <a:pt x="4897" y="20841"/>
                    <a:pt x="104" y="21591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1" name="Graphic 157"/>
          <p:cNvGrpSpPr/>
          <p:nvPr/>
        </p:nvGrpSpPr>
        <p:grpSpPr>
          <a:xfrm>
            <a:off x="8610598" y="3276597"/>
            <a:ext cx="3529265" cy="3581404"/>
            <a:chOff x="-1" y="-1"/>
            <a:chExt cx="3529264" cy="3581402"/>
          </a:xfrm>
        </p:grpSpPr>
        <p:sp>
          <p:nvSpPr>
            <p:cNvPr id="14" name="Freeform: Shape 19"/>
            <p:cNvSpPr/>
            <p:nvPr/>
          </p:nvSpPr>
          <p:spPr>
            <a:xfrm>
              <a:off x="-2" y="-2"/>
              <a:ext cx="3516198" cy="3565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4" y="21425"/>
                    <a:pt x="279" y="21201"/>
                    <a:pt x="435" y="21067"/>
                  </a:cubicBezTo>
                  <a:cubicBezTo>
                    <a:pt x="906" y="20659"/>
                    <a:pt x="1247" y="20129"/>
                    <a:pt x="1627" y="19636"/>
                  </a:cubicBezTo>
                  <a:cubicBezTo>
                    <a:pt x="1897" y="19286"/>
                    <a:pt x="2178" y="18944"/>
                    <a:pt x="2486" y="18626"/>
                  </a:cubicBezTo>
                  <a:cubicBezTo>
                    <a:pt x="2771" y="18332"/>
                    <a:pt x="3079" y="18062"/>
                    <a:pt x="3406" y="17816"/>
                  </a:cubicBezTo>
                  <a:cubicBezTo>
                    <a:pt x="3938" y="17415"/>
                    <a:pt x="4515" y="17079"/>
                    <a:pt x="5074" y="16715"/>
                  </a:cubicBezTo>
                  <a:cubicBezTo>
                    <a:pt x="5535" y="16415"/>
                    <a:pt x="5985" y="16098"/>
                    <a:pt x="6438" y="15785"/>
                  </a:cubicBezTo>
                  <a:cubicBezTo>
                    <a:pt x="6822" y="15520"/>
                    <a:pt x="7209" y="15257"/>
                    <a:pt x="7630" y="15055"/>
                  </a:cubicBezTo>
                  <a:cubicBezTo>
                    <a:pt x="7987" y="14884"/>
                    <a:pt x="8366" y="14750"/>
                    <a:pt x="8762" y="14745"/>
                  </a:cubicBezTo>
                  <a:cubicBezTo>
                    <a:pt x="9048" y="14741"/>
                    <a:pt x="9330" y="14799"/>
                    <a:pt x="9611" y="14855"/>
                  </a:cubicBezTo>
                  <a:cubicBezTo>
                    <a:pt x="9853" y="14903"/>
                    <a:pt x="10095" y="14944"/>
                    <a:pt x="10339" y="14975"/>
                  </a:cubicBezTo>
                  <a:cubicBezTo>
                    <a:pt x="10555" y="15002"/>
                    <a:pt x="10773" y="15015"/>
                    <a:pt x="10986" y="14975"/>
                  </a:cubicBezTo>
                  <a:cubicBezTo>
                    <a:pt x="11350" y="14907"/>
                    <a:pt x="11660" y="14688"/>
                    <a:pt x="11956" y="14465"/>
                  </a:cubicBezTo>
                  <a:cubicBezTo>
                    <a:pt x="12291" y="14212"/>
                    <a:pt x="12609" y="13933"/>
                    <a:pt x="12985" y="13746"/>
                  </a:cubicBezTo>
                  <a:cubicBezTo>
                    <a:pt x="13104" y="13687"/>
                    <a:pt x="13227" y="13638"/>
                    <a:pt x="13351" y="13592"/>
                  </a:cubicBezTo>
                  <a:cubicBezTo>
                    <a:pt x="13734" y="13450"/>
                    <a:pt x="14120" y="13316"/>
                    <a:pt x="14506" y="13182"/>
                  </a:cubicBezTo>
                  <a:cubicBezTo>
                    <a:pt x="14754" y="13096"/>
                    <a:pt x="15002" y="13009"/>
                    <a:pt x="15242" y="12902"/>
                  </a:cubicBezTo>
                  <a:cubicBezTo>
                    <a:pt x="15457" y="12806"/>
                    <a:pt x="15665" y="12692"/>
                    <a:pt x="15856" y="12554"/>
                  </a:cubicBezTo>
                  <a:cubicBezTo>
                    <a:pt x="16059" y="12409"/>
                    <a:pt x="16243" y="12240"/>
                    <a:pt x="16407" y="12053"/>
                  </a:cubicBezTo>
                  <a:cubicBezTo>
                    <a:pt x="16533" y="11908"/>
                    <a:pt x="16646" y="11754"/>
                    <a:pt x="16753" y="11594"/>
                  </a:cubicBezTo>
                  <a:cubicBezTo>
                    <a:pt x="16919" y="11348"/>
                    <a:pt x="17072" y="11093"/>
                    <a:pt x="17250" y="10856"/>
                  </a:cubicBezTo>
                  <a:cubicBezTo>
                    <a:pt x="17448" y="10593"/>
                    <a:pt x="17673" y="10352"/>
                    <a:pt x="17918" y="10133"/>
                  </a:cubicBezTo>
                  <a:cubicBezTo>
                    <a:pt x="18124" y="9949"/>
                    <a:pt x="18344" y="9779"/>
                    <a:pt x="18542" y="9588"/>
                  </a:cubicBezTo>
                  <a:cubicBezTo>
                    <a:pt x="18700" y="9435"/>
                    <a:pt x="18842" y="9268"/>
                    <a:pt x="18971" y="9091"/>
                  </a:cubicBezTo>
                  <a:cubicBezTo>
                    <a:pt x="19127" y="8875"/>
                    <a:pt x="19261" y="8645"/>
                    <a:pt x="19366" y="8401"/>
                  </a:cubicBezTo>
                  <a:cubicBezTo>
                    <a:pt x="19498" y="8097"/>
                    <a:pt x="19586" y="7777"/>
                    <a:pt x="19639" y="7451"/>
                  </a:cubicBezTo>
                  <a:cubicBezTo>
                    <a:pt x="19663" y="7302"/>
                    <a:pt x="19678" y="7152"/>
                    <a:pt x="19687" y="7002"/>
                  </a:cubicBezTo>
                  <a:cubicBezTo>
                    <a:pt x="19734" y="6258"/>
                    <a:pt x="20346" y="5512"/>
                    <a:pt x="20365" y="4767"/>
                  </a:cubicBezTo>
                  <a:cubicBezTo>
                    <a:pt x="20384" y="4011"/>
                    <a:pt x="20485" y="3260"/>
                    <a:pt x="20584" y="2510"/>
                  </a:cubicBezTo>
                  <a:cubicBezTo>
                    <a:pt x="20666" y="1883"/>
                    <a:pt x="21535" y="629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" name="Freeform: Shape 20"/>
            <p:cNvSpPr/>
            <p:nvPr/>
          </p:nvSpPr>
          <p:spPr>
            <a:xfrm>
              <a:off x="250496" y="909522"/>
              <a:ext cx="3265446" cy="2668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511" y="20278"/>
                    <a:pt x="979" y="19532"/>
                  </a:cubicBezTo>
                  <a:cubicBezTo>
                    <a:pt x="1420" y="18830"/>
                    <a:pt x="1822" y="18088"/>
                    <a:pt x="2340" y="17472"/>
                  </a:cubicBezTo>
                  <a:cubicBezTo>
                    <a:pt x="2742" y="16993"/>
                    <a:pt x="3203" y="16600"/>
                    <a:pt x="3655" y="16191"/>
                  </a:cubicBezTo>
                  <a:cubicBezTo>
                    <a:pt x="4056" y="15827"/>
                    <a:pt x="4451" y="15452"/>
                    <a:pt x="4852" y="15088"/>
                  </a:cubicBezTo>
                  <a:cubicBezTo>
                    <a:pt x="5355" y="14630"/>
                    <a:pt x="5862" y="14174"/>
                    <a:pt x="6421" y="13829"/>
                  </a:cubicBezTo>
                  <a:cubicBezTo>
                    <a:pt x="6527" y="13763"/>
                    <a:pt x="6636" y="13704"/>
                    <a:pt x="6747" y="13650"/>
                  </a:cubicBezTo>
                  <a:cubicBezTo>
                    <a:pt x="7182" y="13444"/>
                    <a:pt x="7643" y="13302"/>
                    <a:pt x="8107" y="13327"/>
                  </a:cubicBezTo>
                  <a:cubicBezTo>
                    <a:pt x="8327" y="13339"/>
                    <a:pt x="8544" y="13387"/>
                    <a:pt x="8760" y="13439"/>
                  </a:cubicBezTo>
                  <a:cubicBezTo>
                    <a:pt x="8920" y="13477"/>
                    <a:pt x="9080" y="13510"/>
                    <a:pt x="9241" y="13539"/>
                  </a:cubicBezTo>
                  <a:cubicBezTo>
                    <a:pt x="9716" y="13624"/>
                    <a:pt x="10201" y="13657"/>
                    <a:pt x="10670" y="13539"/>
                  </a:cubicBezTo>
                  <a:cubicBezTo>
                    <a:pt x="11066" y="13440"/>
                    <a:pt x="11439" y="13233"/>
                    <a:pt x="11774" y="12954"/>
                  </a:cubicBezTo>
                  <a:cubicBezTo>
                    <a:pt x="12006" y="12762"/>
                    <a:pt x="12219" y="12540"/>
                    <a:pt x="12433" y="12319"/>
                  </a:cubicBezTo>
                  <a:cubicBezTo>
                    <a:pt x="12825" y="11916"/>
                    <a:pt x="13229" y="11526"/>
                    <a:pt x="13680" y="11231"/>
                  </a:cubicBezTo>
                  <a:cubicBezTo>
                    <a:pt x="14126" y="10940"/>
                    <a:pt x="14612" y="10753"/>
                    <a:pt x="15079" y="10515"/>
                  </a:cubicBezTo>
                  <a:cubicBezTo>
                    <a:pt x="15386" y="10359"/>
                    <a:pt x="15684" y="10179"/>
                    <a:pt x="15968" y="9969"/>
                  </a:cubicBezTo>
                  <a:cubicBezTo>
                    <a:pt x="16348" y="9687"/>
                    <a:pt x="16701" y="9350"/>
                    <a:pt x="17004" y="8952"/>
                  </a:cubicBezTo>
                  <a:cubicBezTo>
                    <a:pt x="17288" y="8579"/>
                    <a:pt x="17522" y="8154"/>
                    <a:pt x="17783" y="7757"/>
                  </a:cubicBezTo>
                  <a:cubicBezTo>
                    <a:pt x="18031" y="7381"/>
                    <a:pt x="18303" y="7030"/>
                    <a:pt x="18567" y="6669"/>
                  </a:cubicBezTo>
                  <a:cubicBezTo>
                    <a:pt x="18776" y="6384"/>
                    <a:pt x="18979" y="6092"/>
                    <a:pt x="19182" y="5801"/>
                  </a:cubicBezTo>
                  <a:cubicBezTo>
                    <a:pt x="19358" y="5551"/>
                    <a:pt x="19533" y="5299"/>
                    <a:pt x="19678" y="5022"/>
                  </a:cubicBezTo>
                  <a:cubicBezTo>
                    <a:pt x="19852" y="4691"/>
                    <a:pt x="19978" y="4326"/>
                    <a:pt x="20090" y="3957"/>
                  </a:cubicBezTo>
                  <a:cubicBezTo>
                    <a:pt x="20233" y="3488"/>
                    <a:pt x="20351" y="3009"/>
                    <a:pt x="20415" y="2515"/>
                  </a:cubicBezTo>
                  <a:cubicBezTo>
                    <a:pt x="20485" y="1969"/>
                    <a:pt x="21578" y="552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" name="Freeform: Shape 21"/>
            <p:cNvSpPr/>
            <p:nvPr/>
          </p:nvSpPr>
          <p:spPr>
            <a:xfrm>
              <a:off x="3274522" y="3401028"/>
              <a:ext cx="254742" cy="177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18290" y="4258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" name="Freeform: Shape 22"/>
            <p:cNvSpPr/>
            <p:nvPr/>
          </p:nvSpPr>
          <p:spPr>
            <a:xfrm>
              <a:off x="2920586" y="3240233"/>
              <a:ext cx="584238" cy="340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15187" y="9753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" name="Freeform: Shape 23"/>
            <p:cNvSpPr/>
            <p:nvPr/>
          </p:nvSpPr>
          <p:spPr>
            <a:xfrm>
              <a:off x="925867" y="2183961"/>
              <a:ext cx="2590074" cy="138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728" y="20191"/>
                    <a:pt x="1498" y="18912"/>
                  </a:cubicBezTo>
                  <a:cubicBezTo>
                    <a:pt x="2015" y="18055"/>
                    <a:pt x="2553" y="17258"/>
                    <a:pt x="3144" y="16724"/>
                  </a:cubicBezTo>
                  <a:cubicBezTo>
                    <a:pt x="3994" y="15956"/>
                    <a:pt x="4913" y="15761"/>
                    <a:pt x="5811" y="15380"/>
                  </a:cubicBezTo>
                  <a:cubicBezTo>
                    <a:pt x="6481" y="15097"/>
                    <a:pt x="7142" y="14701"/>
                    <a:pt x="7820" y="14574"/>
                  </a:cubicBezTo>
                  <a:cubicBezTo>
                    <a:pt x="8462" y="14453"/>
                    <a:pt x="9108" y="14547"/>
                    <a:pt x="9746" y="14766"/>
                  </a:cubicBezTo>
                  <a:cubicBezTo>
                    <a:pt x="10173" y="14914"/>
                    <a:pt x="10599" y="15093"/>
                    <a:pt x="11030" y="15150"/>
                  </a:cubicBezTo>
                  <a:cubicBezTo>
                    <a:pt x="11797" y="15252"/>
                    <a:pt x="12559" y="14889"/>
                    <a:pt x="13286" y="14305"/>
                  </a:cubicBezTo>
                  <a:cubicBezTo>
                    <a:pt x="14538" y="13301"/>
                    <a:pt x="15651" y="11546"/>
                    <a:pt x="16858" y="10274"/>
                  </a:cubicBezTo>
                  <a:cubicBezTo>
                    <a:pt x="17530" y="9567"/>
                    <a:pt x="18221" y="8957"/>
                    <a:pt x="18834" y="8008"/>
                  </a:cubicBezTo>
                  <a:cubicBezTo>
                    <a:pt x="19859" y="6424"/>
                    <a:pt x="21152" y="2677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" name="Freeform: Shape 24"/>
            <p:cNvSpPr/>
            <p:nvPr/>
          </p:nvSpPr>
          <p:spPr>
            <a:xfrm>
              <a:off x="706598" y="1836579"/>
              <a:ext cx="2822581" cy="1744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621" y="19874"/>
                    <a:pt x="1378" y="18664"/>
                  </a:cubicBezTo>
                  <a:cubicBezTo>
                    <a:pt x="2059" y="17576"/>
                    <a:pt x="2840" y="16657"/>
                    <a:pt x="3716" y="16045"/>
                  </a:cubicBezTo>
                  <a:cubicBezTo>
                    <a:pt x="4499" y="15497"/>
                    <a:pt x="5342" y="15241"/>
                    <a:pt x="6182" y="14984"/>
                  </a:cubicBezTo>
                  <a:cubicBezTo>
                    <a:pt x="7145" y="14692"/>
                    <a:pt x="8109" y="14404"/>
                    <a:pt x="9083" y="14219"/>
                  </a:cubicBezTo>
                  <a:cubicBezTo>
                    <a:pt x="9900" y="14065"/>
                    <a:pt x="10726" y="14004"/>
                    <a:pt x="11530" y="13719"/>
                  </a:cubicBezTo>
                  <a:cubicBezTo>
                    <a:pt x="12272" y="13455"/>
                    <a:pt x="12985" y="13018"/>
                    <a:pt x="13706" y="12630"/>
                  </a:cubicBezTo>
                  <a:cubicBezTo>
                    <a:pt x="14567" y="12166"/>
                    <a:pt x="15448" y="11796"/>
                    <a:pt x="16316" y="11365"/>
                  </a:cubicBezTo>
                  <a:cubicBezTo>
                    <a:pt x="16754" y="11148"/>
                    <a:pt x="17192" y="10925"/>
                    <a:pt x="17603" y="10600"/>
                  </a:cubicBezTo>
                  <a:cubicBezTo>
                    <a:pt x="18058" y="10238"/>
                    <a:pt x="18481" y="9773"/>
                    <a:pt x="18817" y="9157"/>
                  </a:cubicBezTo>
                  <a:cubicBezTo>
                    <a:pt x="19277" y="8318"/>
                    <a:pt x="19553" y="7274"/>
                    <a:pt x="19869" y="6273"/>
                  </a:cubicBezTo>
                  <a:cubicBezTo>
                    <a:pt x="20267" y="5014"/>
                    <a:pt x="21265" y="1306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" name="Freeform: Shape 25"/>
            <p:cNvSpPr/>
            <p:nvPr/>
          </p:nvSpPr>
          <p:spPr>
            <a:xfrm>
              <a:off x="525599" y="1387649"/>
              <a:ext cx="2990511" cy="2191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1600"/>
                    <a:pt x="368" y="20650"/>
                    <a:pt x="842" y="19800"/>
                  </a:cubicBezTo>
                  <a:cubicBezTo>
                    <a:pt x="1407" y="18787"/>
                    <a:pt x="2111" y="17941"/>
                    <a:pt x="2813" y="17100"/>
                  </a:cubicBezTo>
                  <a:cubicBezTo>
                    <a:pt x="3406" y="16391"/>
                    <a:pt x="4009" y="15676"/>
                    <a:pt x="4743" y="15300"/>
                  </a:cubicBezTo>
                  <a:cubicBezTo>
                    <a:pt x="5346" y="14991"/>
                    <a:pt x="5997" y="14935"/>
                    <a:pt x="6640" y="14844"/>
                  </a:cubicBezTo>
                  <a:cubicBezTo>
                    <a:pt x="7188" y="14766"/>
                    <a:pt x="7735" y="14668"/>
                    <a:pt x="8283" y="14586"/>
                  </a:cubicBezTo>
                  <a:cubicBezTo>
                    <a:pt x="8680" y="14527"/>
                    <a:pt x="9077" y="14478"/>
                    <a:pt x="9472" y="14397"/>
                  </a:cubicBezTo>
                  <a:cubicBezTo>
                    <a:pt x="10416" y="14200"/>
                    <a:pt x="11338" y="13840"/>
                    <a:pt x="12215" y="13325"/>
                  </a:cubicBezTo>
                  <a:cubicBezTo>
                    <a:pt x="12937" y="12901"/>
                    <a:pt x="13625" y="12378"/>
                    <a:pt x="14344" y="11942"/>
                  </a:cubicBezTo>
                  <a:cubicBezTo>
                    <a:pt x="14944" y="11577"/>
                    <a:pt x="15565" y="11277"/>
                    <a:pt x="16166" y="10911"/>
                  </a:cubicBezTo>
                  <a:cubicBezTo>
                    <a:pt x="16724" y="10571"/>
                    <a:pt x="17266" y="10173"/>
                    <a:pt x="17750" y="9663"/>
                  </a:cubicBezTo>
                  <a:cubicBezTo>
                    <a:pt x="18178" y="9215"/>
                    <a:pt x="18556" y="8684"/>
                    <a:pt x="18889" y="8104"/>
                  </a:cubicBezTo>
                  <a:cubicBezTo>
                    <a:pt x="19254" y="7468"/>
                    <a:pt x="19561" y="6775"/>
                    <a:pt x="19830" y="6056"/>
                  </a:cubicBezTo>
                  <a:cubicBezTo>
                    <a:pt x="20194" y="5081"/>
                    <a:pt x="21325" y="1029"/>
                    <a:pt x="21600" y="0"/>
                  </a:cubicBezTo>
                </a:path>
              </a:pathLst>
            </a:custGeom>
            <a:noFill/>
            <a:ln w="9525" cap="flat">
              <a:solidFill>
                <a:schemeClr val="accent2">
                  <a:alpha val="75000"/>
                </a:schemeClr>
              </a:solidFill>
              <a:custDash>
                <a:ds d="700000" sp="400000"/>
              </a:custDash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2" name="Titel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Titeltext</a:t>
            </a:r>
          </a:p>
        </p:txBody>
      </p:sp>
      <p:sp>
        <p:nvSpPr>
          <p:cNvPr id="23" name="Brödtext nivå ett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Brödtext nivå ett</a:t>
            </a:r>
          </a:p>
          <a:p>
            <a:pPr lvl="1"/>
            <a:r>
              <a:t>Brödtext nivå två</a:t>
            </a:r>
          </a:p>
          <a:p>
            <a:pPr lvl="2"/>
            <a:r>
              <a:t>Brödtext nivå tre</a:t>
            </a:r>
          </a:p>
          <a:p>
            <a:pPr lvl="3"/>
            <a:r>
              <a:t>Brödtext nivå fyra</a:t>
            </a:r>
          </a:p>
          <a:p>
            <a:pPr lvl="4"/>
            <a:r>
              <a:t>Brödtext nivå fem</a:t>
            </a:r>
          </a:p>
        </p:txBody>
      </p:sp>
      <p:sp>
        <p:nvSpPr>
          <p:cNvPr id="24" name="Diabildsnummer"/>
          <p:cNvSpPr txBox="1"/>
          <p:nvPr>
            <p:ph type="sldNum" sz="quarter" idx="2"/>
          </p:nvPr>
        </p:nvSpPr>
        <p:spPr>
          <a:xfrm>
            <a:off x="11071725" y="6431563"/>
            <a:ext cx="282076" cy="21469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201449"/>
          </a:solidFill>
          <a:uFillTx/>
          <a:latin typeface="Sagona Book"/>
          <a:ea typeface="Sagona Book"/>
          <a:cs typeface="Sagona Book"/>
          <a:sym typeface="Sagona Book"/>
        </a:defRPr>
      </a:lvl9pPr>
    </p:titleStyle>
    <p:bodyStyle>
      <a:lvl1pPr marL="228600" marR="0" indent="-228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+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1pPr>
      <a:lvl2pPr marL="723900" marR="0" indent="-2667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+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2pPr>
      <a:lvl3pPr marL="1234438" marR="0" indent="-320038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+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+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+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•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•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•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rtl="0" latinLnBrk="0">
        <a:lnSpc>
          <a:spcPct val="110000"/>
        </a:lnSpc>
        <a:spcBef>
          <a:spcPts val="1000"/>
        </a:spcBef>
        <a:spcAft>
          <a:spcPts val="0"/>
        </a:spcAft>
        <a:buClr>
          <a:schemeClr val="accent5"/>
        </a:buClr>
        <a:buSzPct val="100000"/>
        <a:buFont typeface="Helvetica"/>
        <a:buChar char="•"/>
        <a:tabLst/>
        <a:defRPr b="0" baseline="0" cap="none" i="0" spc="0" strike="noStrike" sz="2800" u="none">
          <a:solidFill>
            <a:srgbClr val="201449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olo 1"/>
          <p:cNvSpPr txBox="1"/>
          <p:nvPr>
            <p:ph type="ctrTitle"/>
          </p:nvPr>
        </p:nvSpPr>
        <p:spPr>
          <a:xfrm>
            <a:off x="1188801" y="3498177"/>
            <a:ext cx="9805018" cy="2646918"/>
          </a:xfrm>
          <a:prstGeom prst="rect">
            <a:avLst/>
          </a:prstGeom>
        </p:spPr>
        <p:txBody>
          <a:bodyPr anchor="ctr"/>
          <a:lstStyle/>
          <a:p>
            <a:pPr>
              <a:defRPr b="1" sz="5400">
                <a:solidFill>
                  <a:srgbClr val="220BFD"/>
                </a:solidFill>
              </a:defRPr>
            </a:pPr>
            <a:r>
              <a:t>VIRTUELLT medlemskap &amp; </a:t>
            </a:r>
            <a:br/>
            <a:r>
              <a:t>e-klubbar</a:t>
            </a:r>
          </a:p>
        </p:txBody>
      </p:sp>
      <p:sp>
        <p:nvSpPr>
          <p:cNvPr id="115" name="Sottotitolo 2"/>
          <p:cNvSpPr txBox="1"/>
          <p:nvPr>
            <p:ph type="subTitle" sz="quarter" idx="1"/>
          </p:nvPr>
        </p:nvSpPr>
        <p:spPr>
          <a:xfrm>
            <a:off x="8000548" y="562266"/>
            <a:ext cx="2993264" cy="2771308"/>
          </a:xfrm>
          <a:prstGeom prst="rect">
            <a:avLst/>
          </a:prstGeom>
        </p:spPr>
        <p:txBody>
          <a:bodyPr/>
          <a:lstStyle>
            <a:lvl1pPr algn="l">
              <a:defRPr b="1" sz="2200"/>
            </a:lvl1pPr>
          </a:lstStyle>
          <a:p>
            <a:pPr/>
            <a:r>
              <a:t>Workshop B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1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700"/>
                                        <p:tgtEl>
                                          <p:spTgt spid="1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nodeType="withEffect" presetSubtype="0" presetID="10" grpId="1" fill="hold">
                                  <p:stCondLst>
                                    <p:cond delay="15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0" dur="700"/>
                                        <p:tgtEl>
                                          <p:spTgt spid="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200"/>
                            </p:stCondLst>
                            <p:childTnLst>
                              <p:par>
                                <p:cTn id="12" presetClass="entr" nodeType="afterEffect" presetID="10" grpId="2" fill="hold">
                                  <p:stCondLst>
                                    <p:cond delay="100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7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15" grpId="1"/>
      <p:bldP build="whole" bldLvl="1" animBg="1" rev="0" advAuto="0" spid="114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53" name="Titolo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20BFD"/>
                </a:solidFill>
              </a:defRPr>
            </a:lvl1pPr>
          </a:lstStyle>
          <a:p>
            <a:pPr/>
            <a:r>
              <a:t>MOTIVERING</a:t>
            </a:r>
          </a:p>
        </p:txBody>
      </p:sp>
      <p:sp>
        <p:nvSpPr>
          <p:cNvPr id="154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 i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Vi jobbar för många klubbar. . E-clubs skulle vara en unik möjlighet att få fler klubbar i IIW. </a:t>
            </a:r>
          </a:p>
          <a:p>
            <a:pPr marL="0" indent="0" algn="just">
              <a:buSzTx/>
              <a:buNone/>
              <a:defRPr b="1" i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Nyckelordet ska vara ”flexibilitet”.</a:t>
            </a:r>
          </a:p>
          <a:p>
            <a:pPr marL="0" indent="0" algn="just">
              <a:buSzTx/>
              <a:buNone/>
              <a:defRPr b="1" i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Vi kan välja mellan enkla e-Clubs i ett Distrikt, och andra som kommer att bryta ner alla gränser, som är gjorda av medlemmar som tillhör olika geografiska områden</a:t>
            </a:r>
          </a:p>
          <a:p>
            <a:pPr marL="0" indent="0" algn="just">
              <a:buSzTx/>
              <a:buNone/>
              <a:defRPr b="1" i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Klara och tydliga ”guidelines” kommer att hjälpa intresserade medlemmar att skapa den mest lämpliga e-klubben för effektiva initiativ och aktiviteter</a:t>
            </a:r>
          </a:p>
        </p:txBody>
      </p:sp>
      <p:sp>
        <p:nvSpPr>
          <p:cNvPr id="155" name="Segnaposto numero diapositiva 4"/>
          <p:cNvSpPr txBox="1"/>
          <p:nvPr>
            <p:ph type="sldNum" sz="quarter" idx="4294967295"/>
          </p:nvPr>
        </p:nvSpPr>
        <p:spPr>
          <a:xfrm>
            <a:off x="11071723" y="6431562"/>
            <a:ext cx="282075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58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0070C0"/>
                </a:solidFill>
              </a:defRPr>
            </a:pPr>
          </a:p>
          <a:p>
            <a:pPr marL="0" indent="0">
              <a:buSzTx/>
              <a:buNone/>
              <a:defRPr b="1">
                <a:solidFill>
                  <a:srgbClr val="0070C0"/>
                </a:solidFill>
              </a:defRPr>
            </a:pPr>
            <a:r>
              <a:t>Naming an e-Club, (Proposal 4, new article)</a:t>
            </a:r>
          </a:p>
          <a:p>
            <a:pPr marL="0" indent="0" algn="just">
              <a:buSzTx/>
              <a:buNone/>
              <a:defRPr b="1"/>
            </a:pPr>
            <a:r>
              <a:t>När en ny Inner Wheel e-Club är bildad, så kan medlemmarna av den nya klubben bestämma sig för ett lämpligt namn, som International Inner Wheel måste godkänna</a:t>
            </a:r>
          </a:p>
          <a:p>
            <a:pPr marL="0" indent="0" algn="just">
              <a:buSzTx/>
              <a:buNone/>
              <a:defRPr b="1"/>
            </a:pPr>
            <a:r>
              <a:t>E-klubbarna är medlemmar i IIW.</a:t>
            </a:r>
          </a:p>
        </p:txBody>
      </p:sp>
      <p:sp>
        <p:nvSpPr>
          <p:cNvPr id="159" name="Segnaposto numero diapositiva 4"/>
          <p:cNvSpPr txBox="1"/>
          <p:nvPr>
            <p:ph type="sldNum" sz="quarter" idx="4294967295"/>
          </p:nvPr>
        </p:nvSpPr>
        <p:spPr>
          <a:xfrm>
            <a:off x="11080205" y="6431562"/>
            <a:ext cx="273593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62" name="Titolo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20BFD"/>
                </a:solidFill>
              </a:defRPr>
            </a:lvl1pPr>
          </a:lstStyle>
          <a:p>
            <a:pPr/>
            <a:r>
              <a:t>MOTIVERING</a:t>
            </a:r>
          </a:p>
        </p:txBody>
      </p:sp>
      <p:sp>
        <p:nvSpPr>
          <p:cNvPr id="163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>
              <a:buSzTx/>
              <a:buNone/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algn="just">
              <a:buSzTx/>
              <a:buNone/>
              <a:defRPr b="1" i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Beroende på de olika typer av e-klubbar, så är det viktigt att välja ett lämpligt namn, som inte nödvändigtvis är knutet till det geografiska området</a:t>
            </a:r>
          </a:p>
        </p:txBody>
      </p:sp>
      <p:sp>
        <p:nvSpPr>
          <p:cNvPr id="164" name="Segnaposto numero diapositiva 4"/>
          <p:cNvSpPr txBox="1"/>
          <p:nvPr>
            <p:ph type="sldNum" sz="quarter" idx="4294967295"/>
          </p:nvPr>
        </p:nvSpPr>
        <p:spPr>
          <a:xfrm>
            <a:off x="11071723" y="6431562"/>
            <a:ext cx="282075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Dubbelklicka här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7" name="Dubbelklicka här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8" name="Diabildsnummer"/>
          <p:cNvSpPr txBox="1"/>
          <p:nvPr>
            <p:ph type="sldNum" sz="quarter" idx="4294967295"/>
          </p:nvPr>
        </p:nvSpPr>
        <p:spPr>
          <a:xfrm>
            <a:off x="11071723" y="6431562"/>
            <a:ext cx="282075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18" name="Titolo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/>
            <a:r>
              <a:t>CONSTITUTION &amp; HANDBOOK 2021</a:t>
            </a:r>
          </a:p>
        </p:txBody>
      </p:sp>
      <p:sp>
        <p:nvSpPr>
          <p:cNvPr id="119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70C0"/>
                </a:solidFill>
              </a:defRPr>
            </a:pPr>
            <a:r>
              <a:t>Medlemskap sid. 4 C&amp;H (Proposal 1, att förbättra)</a:t>
            </a:r>
          </a:p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70C0"/>
                </a:solidFill>
              </a:defRPr>
            </a:pPr>
          </a:p>
          <a:p>
            <a:pPr marL="0" indent="0">
              <a:lnSpc>
                <a:spcPct val="88000"/>
              </a:lnSpc>
              <a:buSzTx/>
              <a:buNone/>
              <a:defRPr b="1" sz="2500"/>
            </a:pPr>
            <a:r>
              <a:t>1. </a:t>
            </a:r>
            <a:r>
              <a:rPr>
                <a:solidFill>
                  <a:srgbClr val="002060"/>
                </a:solidFill>
              </a:rPr>
              <a:t>På internationell nivå</a:t>
            </a:r>
          </a:p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2060"/>
                </a:solidFill>
              </a:defRPr>
            </a:pPr>
            <a:r>
              <a:t>Inkluderar alla Inner Wheel klubbar och e-Klubbar</a:t>
            </a:r>
          </a:p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2060"/>
                </a:solidFill>
              </a:defRPr>
            </a:pPr>
            <a:r>
              <a:t>Minimiantalet aktiva medlemmar för att bilda en klubb eller e-klubb är 10. </a:t>
            </a:r>
          </a:p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2060"/>
                </a:solidFill>
              </a:defRPr>
            </a:pPr>
          </a:p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2060"/>
                </a:solidFill>
              </a:defRPr>
            </a:pPr>
          </a:p>
          <a:p>
            <a:pPr marL="0" indent="0">
              <a:lnSpc>
                <a:spcPct val="88000"/>
              </a:lnSpc>
              <a:buSzTx/>
              <a:buNone/>
              <a:defRPr b="1" sz="2500">
                <a:solidFill>
                  <a:srgbClr val="002060"/>
                </a:solidFill>
              </a:defRPr>
            </a:pPr>
            <a:r>
              <a:t> </a:t>
            </a:r>
          </a:p>
        </p:txBody>
      </p:sp>
      <p:sp>
        <p:nvSpPr>
          <p:cNvPr id="120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23" name="Titolo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20BFD"/>
                </a:solidFill>
              </a:defRPr>
            </a:lvl1pPr>
          </a:lstStyle>
          <a:p>
            <a:pPr/>
            <a:r>
              <a:t>MOTIVERING</a:t>
            </a:r>
          </a:p>
        </p:txBody>
      </p:sp>
      <p:sp>
        <p:nvSpPr>
          <p:cNvPr id="124" name="Segnaposto contenuto 2"/>
          <p:cNvSpPr txBox="1"/>
          <p:nvPr>
            <p:ph type="body" idx="1"/>
          </p:nvPr>
        </p:nvSpPr>
        <p:spPr>
          <a:xfrm>
            <a:off x="838200" y="1594806"/>
            <a:ext cx="10515600" cy="4351340"/>
          </a:xfrm>
          <a:prstGeom prst="rect">
            <a:avLst/>
          </a:prstGeom>
        </p:spPr>
        <p:txBody>
          <a:bodyPr/>
          <a:lstStyle/>
          <a:p>
            <a:pPr marL="0" indent="0" algn="just" defTabSz="896111">
              <a:spcBef>
                <a:spcPts val="900"/>
              </a:spcBef>
              <a:buSzTx/>
              <a:buNone/>
              <a:defRPr b="1" i="1"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Nya Inner Wheel behöver e-Klubbar</a:t>
            </a:r>
          </a:p>
          <a:p>
            <a:pPr marL="0" indent="0" algn="just" defTabSz="896111">
              <a:spcBef>
                <a:spcPts val="900"/>
              </a:spcBef>
              <a:buSzTx/>
              <a:buNone/>
              <a:defRPr b="1" i="1"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 har samma ställning och samma mål som vanliga klubbar and betalar vanliga avgifter.  Många anledningar:</a:t>
            </a:r>
          </a:p>
          <a:p>
            <a:pPr marL="224026" indent="-224026" algn="just" defTabSz="896111">
              <a:spcBef>
                <a:spcPts val="900"/>
              </a:spcBef>
              <a:buFont typeface="Times New Roman"/>
              <a:buChar char="➢"/>
              <a:defRPr b="1" i="1"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Att ha e-klubbar skulle ge IIW ett enormt lyft och kan gynna IIW på ett annat sätt</a:t>
            </a:r>
          </a:p>
          <a:p>
            <a:pPr marL="224026" indent="-224026" algn="just" defTabSz="896111">
              <a:spcBef>
                <a:spcPts val="900"/>
              </a:spcBef>
              <a:buFont typeface="Times New Roman"/>
              <a:buChar char="➢"/>
              <a:defRPr b="1" i="1"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Tack vare den digitala utvecklingen är det möjligt att mötas över hela världen och är bra för den internationella förståelsen</a:t>
            </a:r>
          </a:p>
          <a:p>
            <a:pPr marL="224026" indent="-224026" algn="just" defTabSz="896111">
              <a:spcBef>
                <a:spcPts val="900"/>
              </a:spcBef>
              <a:buFont typeface="Times New Roman"/>
              <a:buChar char="➢"/>
              <a:defRPr b="1" i="1"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Attraktivt för unga upptagna kvinnor, gamla medlemmar som föredrar att stanna hemma på kvällarna  </a:t>
            </a:r>
          </a:p>
          <a:p>
            <a:pPr marL="224026" indent="-224026" algn="just" defTabSz="896111">
              <a:spcBef>
                <a:spcPts val="900"/>
              </a:spcBef>
              <a:buFont typeface="Times New Roman"/>
              <a:buChar char="➢"/>
              <a:defRPr b="1" i="1"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Att träffas på zoom kan vara en fördel</a:t>
            </a:r>
          </a:p>
        </p:txBody>
      </p:sp>
      <p:sp>
        <p:nvSpPr>
          <p:cNvPr id="125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28" name="Segnaposto contenuto 2"/>
          <p:cNvSpPr txBox="1"/>
          <p:nvPr>
            <p:ph type="body" idx="1"/>
          </p:nvPr>
        </p:nvSpPr>
        <p:spPr>
          <a:xfrm>
            <a:off x="1471245" y="1253331"/>
            <a:ext cx="10515601" cy="435133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9000"/>
              </a:lnSpc>
              <a:buSzTx/>
              <a:buNone/>
              <a:defRPr b="1">
                <a:solidFill>
                  <a:srgbClr val="0070C0"/>
                </a:solidFill>
              </a:defRPr>
            </a:pPr>
            <a:r>
              <a:t>CLUB pag. 5 C&amp;H</a:t>
            </a:r>
          </a:p>
          <a:p>
            <a:pPr marL="0" indent="0">
              <a:lnSpc>
                <a:spcPct val="99000"/>
              </a:lnSpc>
              <a:buSzTx/>
              <a:buNone/>
              <a:defRPr b="1"/>
            </a:pPr>
            <a:r>
              <a:t>…….</a:t>
            </a:r>
          </a:p>
          <a:p>
            <a:pPr marL="0" indent="0">
              <a:lnSpc>
                <a:spcPct val="99000"/>
              </a:lnSpc>
              <a:buSzTx/>
              <a:buNone/>
              <a:defRPr b="1">
                <a:solidFill>
                  <a:srgbClr val="0070C0"/>
                </a:solidFill>
              </a:defRPr>
            </a:pPr>
            <a:r>
              <a:t>e-CLUB pag. 7 C&amp;H (Proposal 2, new article in 4 paragraphs)</a:t>
            </a:r>
          </a:p>
          <a:p>
            <a:pPr marL="0" indent="0" algn="just">
              <a:lnSpc>
                <a:spcPct val="99000"/>
              </a:lnSpc>
              <a:buSzTx/>
              <a:buNone/>
              <a:defRPr b="1"/>
            </a:pPr>
          </a:p>
          <a:p>
            <a:pPr marL="0" indent="0" algn="just">
              <a:lnSpc>
                <a:spcPct val="99000"/>
              </a:lnSpc>
              <a:buSzTx/>
              <a:buNone/>
              <a:defRPr b="1" sz="4000">
                <a:solidFill>
                  <a:srgbClr val="C00000"/>
                </a:solidFill>
              </a:defRPr>
            </a:pPr>
            <a:r>
              <a:t>e-Club</a:t>
            </a:r>
          </a:p>
          <a:p>
            <a:pPr marL="0" indent="0" algn="just">
              <a:lnSpc>
                <a:spcPct val="99000"/>
              </a:lnSpc>
              <a:buSzTx/>
              <a:buNone/>
              <a:defRPr b="1"/>
            </a:pPr>
            <a:r>
              <a:t>1. En medlem kan tjäna Inner Wheel genom att som e-klubbsmedlem möta andra uteslutande</a:t>
            </a:r>
            <a:r>
              <a:rPr>
                <a:solidFill>
                  <a:srgbClr val="002060"/>
                </a:solidFill>
              </a:rPr>
              <a:t> på digitala plattformar</a:t>
            </a:r>
            <a:r>
              <a:t> </a:t>
            </a:r>
          </a:p>
        </p:txBody>
      </p:sp>
      <p:sp>
        <p:nvSpPr>
          <p:cNvPr id="129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32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/>
            </a:pPr>
          </a:p>
          <a:p>
            <a:pPr marL="0" indent="0" algn="just">
              <a:buSzTx/>
              <a:buNone/>
              <a:defRPr b="1"/>
            </a:pPr>
            <a:r>
              <a:t>2. Olika medlemsskap: </a:t>
            </a:r>
          </a:p>
          <a:p>
            <a:pPr marL="0" indent="0" algn="just">
              <a:buSzTx/>
              <a:buNone/>
              <a:defRPr b="1"/>
            </a:pPr>
            <a:r>
              <a:t>Virtuellt aktivt medlemskap.</a:t>
            </a:r>
          </a:p>
          <a:p>
            <a:pPr marL="0" indent="0" algn="just">
              <a:buSzTx/>
              <a:buNone/>
              <a:defRPr b="1"/>
            </a:pPr>
            <a:r>
              <a:t>Virtuellt aktivt medlemskap kan erhållas genom att kvinnor inbjudes, om de är över 18 år och en majoritet av e-klubbmedlemmarna  tillstyrker</a:t>
            </a:r>
          </a:p>
        </p:txBody>
      </p:sp>
      <p:sp>
        <p:nvSpPr>
          <p:cNvPr id="133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36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/>
            </a:pPr>
          </a:p>
          <a:p>
            <a:pPr marL="0" indent="0" algn="just">
              <a:buSzTx/>
              <a:buNone/>
              <a:defRPr b="1"/>
            </a:pPr>
            <a:r>
              <a:t>3. Ansökan för virtuellt aktivt medlemskap ska sändas till Administratorn för International Inner Wheel</a:t>
            </a:r>
            <a:r>
              <a:rPr>
                <a:solidFill>
                  <a:srgbClr val="002060"/>
                </a:solidFill>
              </a:rPr>
              <a:t> tillsammans med ett löfte om att anta ”the Guidelines for e-Clubs” och att följa ”the Constitution”. Detta medgivande är bindande för alla e-klubbar </a:t>
            </a:r>
          </a:p>
        </p:txBody>
      </p:sp>
      <p:sp>
        <p:nvSpPr>
          <p:cNvPr id="137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40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/>
            </a:pPr>
          </a:p>
          <a:p>
            <a:pPr marL="0" indent="0" algn="just">
              <a:buSzTx/>
              <a:buNone/>
              <a:defRPr b="1"/>
            </a:pPr>
          </a:p>
          <a:p>
            <a:pPr marL="0" indent="0" algn="just">
              <a:buSzTx/>
              <a:buNone/>
              <a:defRPr b="1"/>
            </a:pPr>
            <a:r>
              <a:t>4. En medlem kan tillhöra en klubb och en eller flera e-klubbar samtidigt </a:t>
            </a:r>
          </a:p>
        </p:txBody>
      </p:sp>
      <p:sp>
        <p:nvSpPr>
          <p:cNvPr id="141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44" name="Titolo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220BFD"/>
                </a:solidFill>
              </a:defRPr>
            </a:lvl1pPr>
          </a:lstStyle>
          <a:p>
            <a:pPr/>
            <a:r>
              <a:t>MOTIVERING</a:t>
            </a:r>
          </a:p>
        </p:txBody>
      </p:sp>
      <p:sp>
        <p:nvSpPr>
          <p:cNvPr id="145" name="Segnaposto contenuto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 i="1"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Dubbelt medlemskap skulle hjälpa till med sjösättningen av e-klubbar: Vi kommer att ha expertmedlemmar som samarbetar med nya medlemmar Kunskap överförs, och det gör att nya klubbar genast kan agera enligt Inner Wheels regler och procedurer</a:t>
            </a:r>
          </a:p>
          <a:p>
            <a:pPr marL="0" indent="0" algn="just">
              <a:buSzTx/>
              <a:buNone/>
              <a:defRPr b="1" i="1"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Många IW-medlemmar är medlemmar i andra organisationer, där man har e-klubbar. Så varför inte ta chansen och serva IW -medlemmarna genom e-klubbar, och på så sätt ha möjlighet att differentiera sättet att jobba</a:t>
            </a:r>
          </a:p>
        </p:txBody>
      </p:sp>
      <p:sp>
        <p:nvSpPr>
          <p:cNvPr id="146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egnaposto piè di pagina 3"/>
          <p:cNvSpPr txBox="1"/>
          <p:nvPr/>
        </p:nvSpPr>
        <p:spPr>
          <a:xfrm>
            <a:off x="4084320" y="6431562"/>
            <a:ext cx="4023360" cy="214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spAutoFit/>
          </a:bodyPr>
          <a:lstStyle>
            <a:lvl1pPr algn="ctr">
              <a:defRPr cap="all" spc="200" sz="9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Membership - E-Clubs   </a:t>
            </a:r>
          </a:p>
        </p:txBody>
      </p:sp>
      <p:sp>
        <p:nvSpPr>
          <p:cNvPr id="149" name="Segnaposto contenuto 2"/>
          <p:cNvSpPr txBox="1"/>
          <p:nvPr>
            <p:ph type="body" idx="1"/>
          </p:nvPr>
        </p:nvSpPr>
        <p:spPr>
          <a:xfrm>
            <a:off x="936812" y="1253331"/>
            <a:ext cx="10515601" cy="4351338"/>
          </a:xfrm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b="1">
                <a:solidFill>
                  <a:srgbClr val="002060"/>
                </a:solidFill>
              </a:defRPr>
            </a:pPr>
          </a:p>
          <a:p>
            <a:pPr marL="0" indent="0" algn="just">
              <a:buSzTx/>
              <a:buNone/>
              <a:defRPr b="1">
                <a:solidFill>
                  <a:srgbClr val="0070C0"/>
                </a:solidFill>
              </a:defRPr>
            </a:pPr>
            <a:r>
              <a:t>e-Club – (Proposal 3, new article)</a:t>
            </a:r>
          </a:p>
          <a:p>
            <a:pPr marL="0" indent="0" algn="just">
              <a:buSzTx/>
              <a:buNone/>
              <a:defRPr b="1">
                <a:solidFill>
                  <a:srgbClr val="002060"/>
                </a:solidFill>
              </a:defRPr>
            </a:pPr>
            <a:r>
              <a:t>En e-Club kan bestå av medlemmar, som tillhör ett Distrikt, ett land eller olika geografiska områden</a:t>
            </a:r>
          </a:p>
          <a:p>
            <a:pPr marL="0" indent="0" algn="just">
              <a:buSzTx/>
              <a:buNone/>
              <a:defRPr b="1">
                <a:solidFill>
                  <a:srgbClr val="002060"/>
                </a:solidFill>
              </a:defRPr>
            </a:pPr>
            <a:r>
              <a:t>Vice International Inner Wheel President tar hand om e-Clubs, såväl som nya länder och Non District (ND) klubbar</a:t>
            </a:r>
          </a:p>
        </p:txBody>
      </p:sp>
      <p:sp>
        <p:nvSpPr>
          <p:cNvPr id="150" name="Segnaposto numero diapositiva 4"/>
          <p:cNvSpPr txBox="1"/>
          <p:nvPr>
            <p:ph type="sldNum" sz="quarter" idx="4294967295"/>
          </p:nvPr>
        </p:nvSpPr>
        <p:spPr>
          <a:xfrm>
            <a:off x="11160690" y="6431562"/>
            <a:ext cx="193107" cy="21469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ExploreVTI">
  <a:themeElements>
    <a:clrScheme name="ExploreVT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0000FF"/>
      </a:hlink>
      <a:folHlink>
        <a:srgbClr val="FF00FF"/>
      </a:folHlink>
    </a:clrScheme>
    <a:fontScheme name="ExploreVTI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ExploreV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ExploreVTI">
  <a:themeElements>
    <a:clrScheme name="ExploreVT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0000FF"/>
      </a:hlink>
      <a:folHlink>
        <a:srgbClr val="FF00FF"/>
      </a:folHlink>
    </a:clrScheme>
    <a:fontScheme name="ExploreVTI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ExploreV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