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>
        <p:scale>
          <a:sx n="60" d="100"/>
          <a:sy n="60" d="100"/>
        </p:scale>
        <p:origin x="-9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84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56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79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46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2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041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63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35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352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21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250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90ED4-5477-4C9B-B2EE-58DDEB7FC661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07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 </a:t>
            </a:r>
            <a:endParaRPr lang="sv-SE" sz="2800" dirty="0"/>
          </a:p>
          <a:p>
            <a:endParaRPr lang="sv-SE" dirty="0">
              <a:latin typeface="Lucida Handwriting" panose="03010101010101010101" pitchFamily="66" charset="0"/>
            </a:endParaRPr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37351"/>
            <a:ext cx="1346715" cy="1368365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2108715" y="3178333"/>
            <a:ext cx="10668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endParaRPr lang="sv-SE" sz="2800" b="1" dirty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sv-SE" sz="2800" b="1" dirty="0"/>
              <a:t>För ett år sedan var vi ca 4000 medlemmar, idag är vi 3600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sv-SE" sz="2800" b="1" dirty="0"/>
              <a:t>Hög medelålder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sv-SE" sz="2800" b="1" dirty="0"/>
              <a:t>Trögt att rekrytera nya medlemmar</a:t>
            </a:r>
            <a:r>
              <a:rPr lang="sv-SE" sz="2800" b="1"/>
              <a:t>, funktionärer</a:t>
            </a:r>
            <a:endParaRPr lang="sv-SE" sz="2800" b="1" dirty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sv-SE" sz="2800" b="1" dirty="0"/>
              <a:t>Nedläggning av klubbar fortsätter</a:t>
            </a:r>
          </a:p>
          <a:p>
            <a:endParaRPr lang="sv-SE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3173506" y="1199505"/>
            <a:ext cx="6575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/>
              <a:t>Kommunikation, internt och externt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3173506" y="2158141"/>
            <a:ext cx="4742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/>
              <a:t>Så här ser det ut idag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051" y="312461"/>
            <a:ext cx="1406676" cy="147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242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 </a:t>
            </a:r>
            <a:endParaRPr lang="sv-SE" sz="2800" dirty="0"/>
          </a:p>
          <a:p>
            <a:endParaRPr lang="sv-SE" dirty="0">
              <a:latin typeface="Lucida Handwriting" panose="03010101010101010101" pitchFamily="66" charset="0"/>
            </a:endParaRPr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17" y="315241"/>
            <a:ext cx="1116183" cy="1217567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407817" y="3041571"/>
            <a:ext cx="11969046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sz="2800" b="1" dirty="0"/>
              <a:t>Är avståndet från/till Rådet, distriktet, klubben, medlemmen för långt</a:t>
            </a:r>
            <a:br>
              <a:rPr lang="sv-SE" sz="2800" b="1" dirty="0"/>
            </a:br>
            <a:r>
              <a:rPr lang="sv-SE" sz="2800" b="1" dirty="0"/>
              <a:t>- hur kan vi minska avståndet i praktiken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800" b="1" dirty="0"/>
              <a:t>Hur får den enskilde medlemmen veta vad som sagt på info- och rådsmöten</a:t>
            </a:r>
            <a:br>
              <a:rPr lang="sv-SE" sz="2800" b="1" dirty="0"/>
            </a:br>
            <a:r>
              <a:rPr lang="sv-SE" sz="2800" b="1" dirty="0"/>
              <a:t>- hur många av er har egen infomöten</a:t>
            </a:r>
            <a:br>
              <a:rPr lang="sv-SE" sz="2800" b="1" dirty="0"/>
            </a:br>
            <a:r>
              <a:rPr lang="sv-SE" sz="2800" b="1" dirty="0"/>
              <a:t>- hur uppskattas dessa</a:t>
            </a:r>
            <a:br>
              <a:rPr lang="sv-SE" sz="2800" b="1" dirty="0"/>
            </a:br>
            <a:r>
              <a:rPr lang="sv-SE" sz="2800" b="1" dirty="0"/>
              <a:t>- finansiering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800" b="1" dirty="0"/>
              <a:t>Hur får distriktet, Rådet veta vad som diskuteras i klubbarna</a:t>
            </a:r>
          </a:p>
          <a:p>
            <a:endParaRPr lang="sv-SE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2142023" y="1335718"/>
            <a:ext cx="6575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/>
              <a:t>Kommunikation, internt och externt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2142023" y="2259257"/>
            <a:ext cx="3569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/>
              <a:t>Att diskutera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10058400" y="782465"/>
            <a:ext cx="1801906" cy="1317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10086457" y="700392"/>
            <a:ext cx="1801906" cy="1317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624" y="315241"/>
            <a:ext cx="1497739" cy="1567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392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 </a:t>
            </a:r>
            <a:endParaRPr lang="sv-SE" sz="2800" dirty="0"/>
          </a:p>
          <a:p>
            <a:endParaRPr lang="sv-SE" dirty="0">
              <a:latin typeface="Lucida Handwriting" panose="03010101010101010101" pitchFamily="66" charset="0"/>
            </a:endParaRPr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37" y="452107"/>
            <a:ext cx="1117263" cy="1144391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1627095" y="3272576"/>
            <a:ext cx="9658541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sv-SE" sz="2800" b="1" dirty="0"/>
              <a:t>Användning av sociala medier</a:t>
            </a:r>
            <a:br>
              <a:rPr lang="sv-SE" sz="2800" b="1" dirty="0"/>
            </a:br>
            <a:r>
              <a:rPr lang="sv-SE" sz="2800" b="1" dirty="0"/>
              <a:t>- hur mycket utnyttjar ni dessa, öppna eller slutna grupper?</a:t>
            </a:r>
            <a:br>
              <a:rPr lang="sv-SE" sz="2800" b="1" dirty="0"/>
            </a:br>
            <a:r>
              <a:rPr lang="sv-SE" sz="2800" b="1" dirty="0"/>
              <a:t>- har ni fått nya medlemmar den vägen?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sv-SE" sz="2800" b="1" dirty="0"/>
              <a:t>Hur tror ni att IW uppfattas externt?</a:t>
            </a:r>
            <a:br>
              <a:rPr lang="sv-SE" sz="2800" b="1" dirty="0"/>
            </a:br>
            <a:r>
              <a:rPr lang="sv-SE" sz="2800" b="1" dirty="0"/>
              <a:t>- hur vill vi uppfattas</a:t>
            </a:r>
            <a:br>
              <a:rPr lang="sv-SE" sz="2800" b="1" dirty="0"/>
            </a:br>
            <a:r>
              <a:rPr lang="sv-SE" sz="2800" b="1" dirty="0"/>
              <a:t>- hur når vi dit</a:t>
            </a:r>
            <a:br>
              <a:rPr lang="sv-SE" sz="2800" b="1" dirty="0"/>
            </a:br>
            <a:r>
              <a:rPr lang="sv-SE" sz="2800" b="1" dirty="0"/>
              <a:t>- finansiering</a:t>
            </a:r>
          </a:p>
          <a:p>
            <a:endParaRPr lang="sv-SE" sz="2800" b="1" dirty="0"/>
          </a:p>
          <a:p>
            <a:endParaRPr lang="sv-SE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2142023" y="1432284"/>
            <a:ext cx="6575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/>
              <a:t>Kommunikation, internt och externt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2142023" y="2259257"/>
            <a:ext cx="3569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/>
              <a:t>Att diskutera</a:t>
            </a: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0631" y="353541"/>
            <a:ext cx="1589891" cy="1663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342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 </a:t>
            </a:r>
            <a:endParaRPr lang="sv-SE" sz="2800" dirty="0"/>
          </a:p>
          <a:p>
            <a:endParaRPr lang="sv-SE" dirty="0">
              <a:latin typeface="Lucida Handwriting" panose="03010101010101010101" pitchFamily="66" charset="0"/>
            </a:endParaRPr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54" y="230000"/>
            <a:ext cx="1288134" cy="1275095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2142023" y="3259129"/>
            <a:ext cx="726141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sv-SE" sz="2800" b="1" dirty="0"/>
              <a:t>Stoppa nedläggningen av klubbar</a:t>
            </a:r>
            <a:br>
              <a:rPr lang="sv-SE" sz="2800" b="1" dirty="0"/>
            </a:br>
            <a:r>
              <a:rPr lang="sv-SE" sz="2800" b="1" dirty="0"/>
              <a:t>- Margareta </a:t>
            </a:r>
            <a:r>
              <a:rPr lang="sv-SE" sz="2800" b="1" dirty="0" err="1"/>
              <a:t>Wesslaus</a:t>
            </a:r>
            <a:r>
              <a:rPr lang="sv-SE" sz="2800" b="1" dirty="0"/>
              <a:t> dokument</a:t>
            </a:r>
            <a:br>
              <a:rPr lang="sv-SE" sz="2800" b="1" dirty="0"/>
            </a:br>
            <a:r>
              <a:rPr lang="sv-SE" sz="2800" b="1" dirty="0"/>
              <a:t>- synpunkter</a:t>
            </a:r>
          </a:p>
          <a:p>
            <a:endParaRPr lang="sv-SE" sz="2800" b="1" dirty="0"/>
          </a:p>
          <a:p>
            <a:endParaRPr lang="sv-SE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2142023" y="1333495"/>
            <a:ext cx="6575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/>
              <a:t>Kommunikation, internt och externt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2142023" y="2259257"/>
            <a:ext cx="3569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/>
              <a:t>Att diskutera</a:t>
            </a:r>
          </a:p>
        </p:txBody>
      </p:sp>
      <p:sp>
        <p:nvSpPr>
          <p:cNvPr id="10" name="textruta 9"/>
          <p:cNvSpPr txBox="1"/>
          <p:nvPr/>
        </p:nvSpPr>
        <p:spPr>
          <a:xfrm>
            <a:off x="9108141" y="4831976"/>
            <a:ext cx="1842247" cy="1456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/>
          </a:p>
        </p:txBody>
      </p:sp>
      <p:sp>
        <p:nvSpPr>
          <p:cNvPr id="11" name="textruta 10"/>
          <p:cNvSpPr txBox="1"/>
          <p:nvPr/>
        </p:nvSpPr>
        <p:spPr>
          <a:xfrm>
            <a:off x="9114594" y="4858314"/>
            <a:ext cx="1842247" cy="1456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/>
          </a:p>
        </p:txBody>
      </p:sp>
      <p:sp>
        <p:nvSpPr>
          <p:cNvPr id="12" name="textruta 11"/>
          <p:cNvSpPr txBox="1"/>
          <p:nvPr/>
        </p:nvSpPr>
        <p:spPr>
          <a:xfrm>
            <a:off x="8148918" y="3482789"/>
            <a:ext cx="2971800" cy="284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/>
          </a:p>
        </p:txBody>
      </p:sp>
      <p:pic>
        <p:nvPicPr>
          <p:cNvPr id="13" name="Bildobjekt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832" y="230000"/>
            <a:ext cx="1755772" cy="1837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745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83</Words>
  <Application>Microsoft Office PowerPoint</Application>
  <PresentationFormat>Anpassad</PresentationFormat>
  <Paragraphs>25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5" baseType="lpstr">
      <vt:lpstr>Office-tema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Inner Wheel</dc:title>
  <dc:creator>Asus</dc:creator>
  <cp:lastModifiedBy>Friesendorff</cp:lastModifiedBy>
  <cp:revision>30</cp:revision>
  <dcterms:created xsi:type="dcterms:W3CDTF">2018-10-19T09:41:35Z</dcterms:created>
  <dcterms:modified xsi:type="dcterms:W3CDTF">2021-04-12T06:09:20Z</dcterms:modified>
</cp:coreProperties>
</file>