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1"/>
  </p:sldMasterIdLst>
  <p:notesMasterIdLst>
    <p:notesMasterId r:id="rId15"/>
  </p:notesMasterIdLst>
  <p:sldIdLst>
    <p:sldId id="256" r:id="rId2"/>
    <p:sldId id="267" r:id="rId3"/>
    <p:sldId id="257" r:id="rId4"/>
    <p:sldId id="260" r:id="rId5"/>
    <p:sldId id="261" r:id="rId6"/>
    <p:sldId id="268" r:id="rId7"/>
    <p:sldId id="262" r:id="rId8"/>
    <p:sldId id="270" r:id="rId9"/>
    <p:sldId id="263" r:id="rId10"/>
    <p:sldId id="264" r:id="rId11"/>
    <p:sldId id="265" r:id="rId12"/>
    <p:sldId id="269" r:id="rId13"/>
    <p:sldId id="271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7T16:03:41.243"/>
    </inkml:context>
    <inkml:brush xml:id="br0">
      <inkml:brushProperty name="width" value="0.05" units="cm"/>
      <inkml:brushProperty name="height" value="0.05" units="cm"/>
      <inkml:brushProperty name="color" value="#C10F1F"/>
    </inkml:brush>
  </inkml:definitions>
  <inkml:trace contextRef="#ctx0" brushRef="#br0">6194 131 24575,'-37'-16'0,"-1"2"0,-17-2 0,-8 5 0,-22-5 0,-12 5 0,41 5 0,1 0 0,4 2 0,1 1 0,-4 0 0,0 0 0,-39-1 0,43 2 0,-1 0 0,-44 0 0,7-1 0,2 1 0,13 0 0,4 1 0,4 1 0,6 0 0,-8 0 0,-1 0 0,-7 0 0,-2 0 0,-1-2 0,-1 2 0,-1-2 0,0 2 0,3 0 0,6 0 0,10 0 0,4 1 0,12 0 0,1 1 0,9-1 0,0 1 0,4-1 0,-4 1 0,-4 2 0,-3-2 0,-5 2 0,3-4 0,-5 3 0,0-1 0,-3 1 0,2 0 0,-2 0 0,-5 2 0,-1 0 0,-16 2 0,5 1 0,-7 0 0,-2 2 0,8 0 0,-17 1 0,1 4 0,-9-1 0,-2 2 0,5-4 0,-5 2 0,-1-3 0,48-4 0,0 1 0,-1-1 0,1 1 0,0-1 0,-1 1 0,-44 6 0,44-7 0,1-1 0,-40 7 0,-4-4 0,10-2 0,6 0 0,10-2 0,4 2 0,4 1 0,-2 2 0,-4 2 0,4 0 0,-3 1 0,10-3 0,0 3 0,5-2 0,-2 2 0,5 1 0,0-1 0,3 3 0,-1-2 0,6 0 0,-1 3 0,6-2 0,-3 5 0,3 2 0,-2 3 0,1 3 0,2 2 0,0 0 0,5-1 0,4-1 0,8-4 0,6 0 0,3-1 0,2 5 0,-1 0 0,3 7 0,-1-2 0,0 6 0,3-1 0,-1 1 0,2 1 0,0-4 0,0 5 0,0-4 0,0 7 0,0-3 0,0-1 0,0-3 0,0-1 0,0-1 0,0 2 0,2-5 0,-2 4 0,1-6 0,0 7 0,1-5 0,1 2 0,0-3 0,1 3 0,1-1 0,2 0 0,1 2 0,1-5 0,3 3 0,-2-3 0,7 2 0,-2 0 0,3-1 0,3-2 0,4 2 0,3-5 0,4 1 0,4-3 0,-3-3 0,6 2 0,-4-4 0,6 3 0,2-3 0,6 2 0,1-2 0,5 1 0,3-1 0,8-1 0,0-4 0,12-2 0,0-2 0,10-4 0,4 3 0,0-5 0,0 1 0,-5-2 0,1-1 0,-3 1 0,-2-2 0,-9 2 0,4-3 0,-3 2 0,10-2 0,6 0 0,-40 0 0,1 0 0,2-2 0,1 0 0,5 0 0,1 0 0,-1 0 0,0-1 0,-1 0 0,0 1 0,0 2 0,0 0 0,-6-2 0,1 0 0,6 2 0,1 0 0,2-2 0,2 0-459,10 2 1,3 0 458,7-3 0,3 0 0,7 2 0,2-1-889,-32-1 1,0 0 0,6-2 888,5 0 0,6-1 0,1-1 0,-5 0 0,-1 0 0,-5-1 0,6 0-429,2-1 1,7 0 0,-1-1-1,-8 1 429,20-5 0,-5 1-423,6 0 1,-1-1 422,-12 1 0,-3 0 0,-9 3 0,-3-1 313,-8 1 1,-1 1-314,-5 0 0,-2 1 2361,41-8-2361,0-2 1956,-5 3-1956,-18 1 1136,0 2-1136,-13 1 61,13-3-61,13-6 0,-38 8 0,2-1 0,5 0 0,1-1 0,-2 0 0,-1-1 0,0 2 0,0 0 0,-4 1 0,0-1 0,34-10 0,-16 6 0,-18-2 0,-18 3 0,-9-1 0,-6 1 0,-8-2 0,-1 3 0,-1-3 0,-1 1 0,2-3 0,-1-2 0,1-2 0,-1-3 0,-2-2 0,-1 0 0,0-5 0,-3 1 0,2-5 0,-2 1 0,0-3 0,-3 1 0,-2-2 0,-3-3 0,-2 6 0,1-6 0,-2 6 0,1-6 0,-2 3 0,1-2 0,0 3 0,0 2 0,1 4 0,-2 1 0,-4 1 0,1 3 0,-3-2 0,2 6 0,-3-1 0,3 3 0,-1 3 0,1 1 0,-2 0 0,1 2 0,-4-5 0,3 4 0,-5-6 0,3 3 0,-4-2 0,3 3 0,0-2 0,1 2 0,2-1 0,1 5 0,1 1 0,3 5 0,2-1 0,2 4 0,-1 0 0,2 3 0,-1-2 0,-1 1 0,-1-3 0,-1 1 0,-1 0 0,-3-1 0,3 0 0,-4 0 0,4 0 0,3 4 0,1 1 0,5 1 0,1 1 0,0-1 0,0 2 0,-2-3 0,2 3 0,0-1 0,-2 0 0,0-1 0,-2-1 0,-4-1 0,-1 1 0,-2-2 0,1 1 0,0-2 0,1 1 0,1 1 0,3 1 0,2 1 0,3 1 0,0 0 0,0 0 0,0 0 0,-1-1 0,-3 0 0,-1 1 0,-2-3 0,-2 2 0,1-1 0,0 0 0,0 0 0,3-1 0,-5-3 0,1-3 0,-3-1 0,4 2 0,3 3 0,6 5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7T16:03:50.784"/>
    </inkml:context>
    <inkml:brush xml:id="br0">
      <inkml:brushProperty name="width" value="0.05" units="cm"/>
      <inkml:brushProperty name="height" value="0.05" units="cm"/>
      <inkml:brushProperty name="color" value="#C10F1F"/>
    </inkml:brush>
  </inkml:definitions>
  <inkml:trace contextRef="#ctx0" brushRef="#br0">4 308 24575,'0'19'0,"-1"7"0,0 15 0,0 6 0,4 8 0,0 3 0,4 6 0,3 5 0,-1 0 0,5 7 0,-1-12 0,8 13 0,1-12 0,8 8 0,-1-7 0,5-3 0,4-5 0,5-3 0,10-3 0,9-5 0,3-5 0,20-1 0,-2-6 0,10-1 0,-5-6 0,7 0 0,-6-4 0,-32-9 0,3 0 0,-1-1 0,0-2 0,8 2 0,1-1-279,3-2 1,1 0 278,0-1 0,0 0 0,-5-3 0,0 0 0,7 2 0,0-2 0,-6-2 0,1-1 0,8 0 0,1 0 0,-1-3 0,0 0 0,2 0 0,-1 0 0,1-1 0,0 0 0,5 0 0,1 0 0,-4 0 0,0 0 0,1 1 0,0-1 0,-2 1 0,-1-1 0,-9 1 0,0 0 0,10-1 0,-1 0 0,-9 0 0,-1 0 0,5 0 0,0 0 0,-5 0 0,-1 1 0,2 1 0,0-1 0,4 0 0,1 0 0,4 0 0,1 0 0,4-1 0,1 0 0,0-1 0,0 0 0,-3 0 0,0-1-538,4 0 0,1 0 538,-2 0 0,1 0 0,7-1 0,2 1 0,2 0 0,1 0-539,-31 1 1,1 0 0,1 0 538,4 0 0,2 1 0,0-1 0,2 0 0,1 1 0,0-1 0,2 0 0,1 0 0,1 0 0,0 0 0,1 1 0,-1-2 0,-1 0 0,-1 0 0,-2 0 0,-8 1 0,-2 0 0,1 0 0,7-2 0,2 0 0,-2 0 0,21 0 0,0-1 0,-25 0 0,2-1 0,-2 0 0,26-1 0,-1-2 0,1 0 0,-1-2 0,-3 2 0,1-1 0,-26 1 0,0 1 0,0-1 0,30-2 0,-1-1-406,-1 0 0,-2 0 406,-17 3 0,-2 0 0,0 1 0,-1 1 45,-8 1 1,0 1-46,2-1 0,0 0 0,0 2 0,-1 0 0,-4 0 0,-1 0 0,-2 0 0,-1 0 0,-3 0 0,-1 0 471,-2-1 0,-2-1-471,47-5 1636,-2-1-1636,-11-1 472,-36 4 0,0 1-472,42-8 0,-39 5 0,1 1 0,2 0 0,1-1 0,7-2 0,1 0-139,8-2 0,2-1 139,2-2 0,0 0 0,3-1 0,0 0 0,-7-1 0,-2 0 0,-8 2 0,-1 0 0,-5 1 0,-4 0 0,28-15 0,-6 1 0,-9-4 0,-11 3 0,-7-2 725,-17 8-725,-10-2 0,-8 5 0,-4-4 0,-2 4 0,-2-4 0,2 1 0,-2-2 0,0-2 0,-4-3 0,-2 3 0,-1-2 0,-1 3 0,-3-3 0,0 0 0,-5-3 0,-1 2 0,-5-4 0,-2-1 0,-6-3 0,1 2 0,-4 2 0,2 5 0,-2 2 0,2 3 0,-1 2 0,-1 0 0,-2 0 0,-1 3 0,-5-1 0,1 5 0,-6 1 0,-3 2 0,-4 3 0,-4-3 0,4 3 0,-1-1 0,7 4 0,-4 1 0,-2 1 0,-2 1 0,-2 0 0,2 2 0,2-2 0,2 5 0,-2-5 0,5 5 0,-3-1 0,6 1 0,-6-2 0,-4 2 0,-12-2 0,-12 2 0,-17 0 0,26 0 0,-3 0-206,3 0 0,-1 0 206,-10 1 0,1 0 0,9-1 0,3 0 0,5 1 0,2 0 0,2 0 0,1 0 0,-40 1 0,15 1 0,13-1 0,8-1 0,12-1 412,-8 0-412,2 0 0,-15 0 0,-5 0 0,-13 0 0,-5 0 0,-5 0 0,-2 2 0,45 0 0,-1 0 0,0 0 0,0 0 0,-42 5 0,-4-3 0,13-1 0,35-1 0,-1 0 0,-3-2 0,-1 0 0,-1 2 0,-2 1 0,0-2 0,0 1 0,-1 0 0,0 1 0,2-1 0,0 0 0,1 0 0,0 0 0,5-1 0,1 0 0,-35 2 0,3-1 0,17 0 0,-2 1 0,18-2 0,0 1 0,1 1 0,-1-1 0,-10 1 0,-2 2 0,-7-3 0,-5 1 0,-1-3 0,-11 0 0,-1 2 0,37-2 0,-2 0 0,-2 2 0,0-1 0,-1 0 0,-1-1 0,-2 1 0,1-1 0,1 0 0,1 0 0,-1 1 0,0 0 0,-1-1 0,1 1 0,2-1 0,1 1 0,-37-1 0,9 2 0,21-2 0,-1 2 0,6-2 0,3 1 0,-3 1 0,-4 1 0,-6-1 0,-7 1 0,1-1 0,-10 0 0,6-1 0,-12-3 0,3 0 0,-2 0 0,12-1 0,-1 3 0,14-2 0,1 4 0,7-2 0,8 3 0,1-2 0,2 3 0,0-3 0,-4 1 0,-2-1 0,-9-1 0,-8 3 0,-11-2 0,-12-1 0,-1-2 0,36 1 0,0-1 0,-46-1 0,48 2 0,-1 0 0,-49-4 0,10-1 0,4-4 0,0-2 0,14-2 0,-6 2 0,18 0 0,4 2 0,4-1 0,2 0 0,-6-4 0,2 2 0,6 0 0,2 2 0,9 4 0,-3-2 0,1 3 0,0-2 0,-8 0 0,-4 1 0,-13-1 0,-6 1 0,-5 0 0,10 3 0,-2 3 0,6 1 0,-5-2 0,7 2 0,-2 0 0,3 0 0,-4 3 0,-3-1 0,-3 0 0,-4-1 0,-6-1 0,-9 0 0,2 0 0,9 0 0,13 0 0,9 0 0,5 0 0,4 0 0,5 0 0,7 0 0,1 0 0,-1 1 0,-4 1 0,0 2 0,2 0 0,-5 1 0,2 2 0,-4-1 0,1 2 0,9-2 0,4-1 0,10 1 0,2-2 0,4 0 0,0 0 0,-1-1 0,-3 2 0,-1-1 0,-3 2 0,0 1 0,1-1 0,3-1 0,3-1 0,3-1 0,-2 1 0,4-1 0,-2 0 0,4 0 0,-1 0 0,-1 0 0,1 1 0,-2 2 0,2-1 0,0 0 0,1-1 0,1 1 0,-2 0 0,0 1 0,-1 2 0,1-5 0,-1 4 0,3-4 0,-3 4 0,4-3 0,-1 1 0,2-4 0,1 3 0,0-4 0,2 2 0,-2 1 0,0-1 0,-1 3 0,1-1 0,-2 1 0,2 2 0,-1 1 0,1-1 0,-1 0 0,1-2 0,0-1 0,1 0 0,1-1 0,-1-1 0,0 0 0,-1 6 0,2-6 0,-2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9CDB6-3578-5E42-8121-2A0FFED8C79D}" type="datetimeFigureOut">
              <a:rPr lang="nl-BE" smtClean="0"/>
              <a:t>7/12/20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FC20-17EB-BD4D-B3AF-B6917E49E7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68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91F8-4DD7-294C-8107-A0A2EC1EF812}" type="datetime1">
              <a:rPr lang="nl-BE" smtClean="0"/>
              <a:t>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B747-F2E9-4943-8A19-9977A6D70774}" type="datetime1">
              <a:rPr lang="nl-BE" smtClean="0"/>
              <a:t>7/12/20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0459-4136-3047-A3A5-4EDD63077ADE}" type="datetime1">
              <a:rPr lang="nl-BE" smtClean="0"/>
              <a:t>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5AF4-64F1-CA41-B73F-BD730B22DF4F}" type="datetime1">
              <a:rPr lang="nl-BE" smtClean="0"/>
              <a:t>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B521-6FD3-594A-B172-04D30E8D0837}" type="datetime1">
              <a:rPr lang="nl-BE" smtClean="0"/>
              <a:t>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C69-37F8-AB4A-9B50-0067E7AE74E4}" type="datetime1">
              <a:rPr lang="nl-BE" smtClean="0"/>
              <a:t>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8955-143F-C841-AFAE-836EE03FFB65}" type="datetime1">
              <a:rPr lang="nl-BE" smtClean="0"/>
              <a:t>7/12/20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1B1-E157-0C45-B097-38141A984823}" type="datetime1">
              <a:rPr lang="nl-BE" smtClean="0"/>
              <a:t>7/12/20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E48D-8C66-304F-87D8-816194E32AFF}" type="datetime1">
              <a:rPr lang="nl-BE" smtClean="0"/>
              <a:t>7/12/20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13DC-CB1C-A74E-9056-1AA938D542BA}" type="datetime1">
              <a:rPr lang="nl-BE" smtClean="0"/>
              <a:t>7/12/20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0733-5CA7-434F-8F0B-12D2A28EA608}" type="datetime1">
              <a:rPr lang="nl-BE" smtClean="0"/>
              <a:t>7/12/20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8E06-9670-5749-944E-51E0BB175049}" type="datetime1">
              <a:rPr lang="nl-BE" smtClean="0"/>
              <a:t>7/12/20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5852-AFBE-0F42-82F5-825D23E31EA7}" type="datetime1">
              <a:rPr lang="nl-BE" smtClean="0"/>
              <a:t>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0" r:id="rId5"/>
    <p:sldLayoutId id="2147483741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65102F34-9458-4AEC-9E40-584436FC2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1" b="109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AD5F0-EB9F-ED4B-B16B-F1EAEA15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 fontScale="90000"/>
          </a:bodyPr>
          <a:lstStyle/>
          <a:p>
            <a:r>
              <a:rPr lang="nl-BE" sz="4000" b="1" dirty="0">
                <a:solidFill>
                  <a:srgbClr val="C00000"/>
                </a:solidFill>
              </a:rPr>
              <a:t>European Rally &amp; European platform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66D1CC-EAF0-7E4F-814E-8CA1A1ED8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 fontScale="85000" lnSpcReduction="20000"/>
          </a:bodyPr>
          <a:lstStyle/>
          <a:p>
            <a:r>
              <a:rPr lang="nl-BE" sz="2000" dirty="0">
                <a:solidFill>
                  <a:srgbClr val="C00000"/>
                </a:solidFill>
              </a:rPr>
              <a:t>Charlotte De vos</a:t>
            </a:r>
          </a:p>
          <a:p>
            <a:r>
              <a:rPr lang="nl-BE" sz="2000" dirty="0">
                <a:solidFill>
                  <a:srgbClr val="C00000"/>
                </a:solidFill>
              </a:rPr>
              <a:t>IIW Past President</a:t>
            </a:r>
          </a:p>
          <a:p>
            <a:endParaRPr lang="nl-BE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76DD0E-005A-4C42-8023-1E163F08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0" y="4421624"/>
            <a:ext cx="1756854" cy="16948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595515-C5FC-D340-AEAE-B6029501A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438" y="267695"/>
            <a:ext cx="1441729" cy="19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Objectifs = discussions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>
              <a:lnSpc>
                <a:spcPct val="70000"/>
              </a:lnSpc>
            </a:pPr>
            <a:endParaRPr lang="it-IT" sz="2800" dirty="0"/>
          </a:p>
          <a:p>
            <a:pPr algn="ctr">
              <a:lnSpc>
                <a:spcPct val="70000"/>
              </a:lnSpc>
            </a:pPr>
            <a:r>
              <a:rPr lang="it-IT" sz="2800" dirty="0"/>
              <a:t>	</a:t>
            </a:r>
            <a:r>
              <a:rPr lang="it-IT" sz="2800" dirty="0" err="1"/>
              <a:t>Not</a:t>
            </a:r>
            <a:r>
              <a:rPr lang="it-IT" sz="2800" dirty="0"/>
              <a:t> to </a:t>
            </a:r>
            <a:r>
              <a:rPr lang="it-IT" sz="2800" dirty="0" err="1"/>
              <a:t>say</a:t>
            </a:r>
            <a:r>
              <a:rPr lang="it-IT" sz="2800" dirty="0"/>
              <a:t> hello, </a:t>
            </a:r>
            <a:r>
              <a:rPr lang="it-IT" sz="2800" dirty="0" err="1"/>
              <a:t>send</a:t>
            </a:r>
            <a:r>
              <a:rPr lang="it-IT" sz="2800" dirty="0"/>
              <a:t> </a:t>
            </a:r>
            <a:r>
              <a:rPr lang="it-IT" sz="2800" dirty="0" err="1"/>
              <a:t>flowers</a:t>
            </a:r>
            <a:r>
              <a:rPr lang="it-IT" sz="2800" dirty="0"/>
              <a:t>, </a:t>
            </a:r>
            <a:r>
              <a:rPr lang="it-IT" sz="2800" dirty="0" err="1"/>
              <a:t>birthdaywishes</a:t>
            </a:r>
            <a:r>
              <a:rPr lang="it-IT" sz="2800" dirty="0"/>
              <a:t> </a:t>
            </a:r>
            <a:r>
              <a:rPr lang="it-IT" sz="2800" dirty="0" err="1"/>
              <a:t>etc</a:t>
            </a:r>
            <a:r>
              <a:rPr lang="it-IT" sz="2800" dirty="0"/>
              <a:t>…</a:t>
            </a:r>
          </a:p>
          <a:p>
            <a:pPr>
              <a:lnSpc>
                <a:spcPct val="70000"/>
              </a:lnSpc>
            </a:pPr>
            <a:endParaRPr lang="it-IT" sz="2800" dirty="0"/>
          </a:p>
          <a:p>
            <a:pPr algn="ctr">
              <a:lnSpc>
                <a:spcPct val="70000"/>
              </a:lnSpc>
            </a:pPr>
            <a:r>
              <a:rPr lang="it-IT" sz="2800" dirty="0" err="1"/>
              <a:t>Who</a:t>
            </a:r>
            <a:r>
              <a:rPr lang="it-IT" sz="2800" dirty="0"/>
              <a:t> </a:t>
            </a:r>
            <a:r>
              <a:rPr lang="it-IT" sz="2800" dirty="0" err="1"/>
              <a:t>wants</a:t>
            </a:r>
            <a:r>
              <a:rPr lang="it-IT" sz="2800" dirty="0"/>
              <a:t> to join </a:t>
            </a:r>
            <a:r>
              <a:rPr lang="it-IT" sz="2800" dirty="0" err="1"/>
              <a:t>has</a:t>
            </a:r>
            <a:r>
              <a:rPr lang="it-IT" sz="2800" dirty="0"/>
              <a:t> to </a:t>
            </a:r>
            <a:r>
              <a:rPr lang="it-IT" sz="2800" dirty="0" err="1"/>
              <a:t>mention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</a:p>
          <a:p>
            <a:pPr algn="ctr">
              <a:lnSpc>
                <a:spcPct val="70000"/>
              </a:lnSpc>
            </a:pPr>
            <a:r>
              <a:rPr lang="it-IT" sz="2800" dirty="0"/>
              <a:t>Club / </a:t>
            </a:r>
            <a:r>
              <a:rPr lang="it-IT" sz="2800" dirty="0" err="1"/>
              <a:t>District</a:t>
            </a:r>
            <a:r>
              <a:rPr lang="it-IT" sz="2800" dirty="0"/>
              <a:t> / Country</a:t>
            </a:r>
          </a:p>
          <a:p>
            <a:pPr algn="ctr">
              <a:lnSpc>
                <a:spcPct val="70000"/>
              </a:lnSpc>
            </a:pPr>
            <a:r>
              <a:rPr lang="it-IT" sz="2800" dirty="0"/>
              <a:t>	</a:t>
            </a:r>
          </a:p>
          <a:p>
            <a:pPr algn="ctr">
              <a:lnSpc>
                <a:spcPct val="70000"/>
              </a:lnSpc>
            </a:pPr>
            <a:r>
              <a:rPr lang="it-IT" sz="2800" dirty="0" err="1"/>
              <a:t>But</a:t>
            </a:r>
            <a:r>
              <a:rPr lang="it-IT" sz="2800" dirty="0"/>
              <a:t> </a:t>
            </a:r>
            <a:r>
              <a:rPr lang="it-IT" sz="2800" dirty="0" err="1"/>
              <a:t>majority</a:t>
            </a:r>
            <a:r>
              <a:rPr lang="it-IT" sz="2800" dirty="0"/>
              <a:t> </a:t>
            </a:r>
            <a:r>
              <a:rPr lang="it-IT" sz="2800" dirty="0" err="1"/>
              <a:t>doesn’t</a:t>
            </a:r>
            <a:endParaRPr lang="it-IT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C4773-D2A9-D346-AC33-AABD9534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60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Inner Wheel Europe page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</p:txBody>
      </p:sp>
      <p:pic>
        <p:nvPicPr>
          <p:cNvPr id="6" name="Afbeelding 5" descr="Afbeelding met teken&#10;&#10;Automatisch gegenereerde beschrijving">
            <a:extLst>
              <a:ext uri="{FF2B5EF4-FFF2-40B4-BE49-F238E27FC236}">
                <a16:creationId xmlns:a16="http://schemas.microsoft.com/office/drawing/2014/main" id="{26B6DEDB-91DA-A646-A457-F6C13F598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42" y="2274287"/>
            <a:ext cx="8610600" cy="23094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31FAEAF-A247-3C40-BD4D-D80E9FC64154}"/>
              </a:ext>
            </a:extLst>
          </p:cNvPr>
          <p:cNvSpPr txBox="1"/>
          <p:nvPr/>
        </p:nvSpPr>
        <p:spPr>
          <a:xfrm>
            <a:off x="1497309" y="5208998"/>
            <a:ext cx="8247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/>
              <a:t>Open to all members </a:t>
            </a:r>
          </a:p>
          <a:p>
            <a:pPr algn="ctr"/>
            <a:r>
              <a:rPr lang="nl-BE" sz="2800" dirty="0"/>
              <a:t>To promote IW activities of European countries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709F81-73D9-0248-9D98-A9365394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629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Need your HELP 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393C74-2906-FA40-8A64-2A04BA1B60A0}"/>
              </a:ext>
            </a:extLst>
          </p:cNvPr>
          <p:cNvSpPr txBox="1"/>
          <p:nvPr/>
        </p:nvSpPr>
        <p:spPr>
          <a:xfrm>
            <a:off x="1523570" y="2262922"/>
            <a:ext cx="893851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Rome has not been build in one day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Who wants to help me and administrate the  group and page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One by country?  Who ?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It is up to you 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Please feel free to contact me</a:t>
            </a:r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A77340-003C-F341-91B8-954317F2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948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738A66-81CC-5E44-ABF3-1CE22333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C00000"/>
                </a:solidFill>
              </a:rPr>
              <a:t>Thank you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977F31-7747-264B-A018-74619D9E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0" y="421014"/>
            <a:ext cx="2159000" cy="2082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9CB56A-1052-744D-83E5-B4C9E059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27" y="3531024"/>
            <a:ext cx="2118771" cy="293292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7DC5FB-298C-1C42-B320-CA8932F2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1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738A66-81CC-5E44-ABF3-1CE22333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C00000"/>
                </a:solidFill>
              </a:rPr>
              <a:t>European Rally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977F31-7747-264B-A018-74619D9E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0" y="421014"/>
            <a:ext cx="2159000" cy="2082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9CB56A-1052-744D-83E5-B4C9E059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27" y="3531024"/>
            <a:ext cx="2118771" cy="293292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159233-36AA-B14F-A224-EF307E72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4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EM Varese 2016 - a  United Europe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BF720-5FE2-2045-8B4C-84E1FF2B2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F9C94-49A3-5A45-92E3-A3DC7A2F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3</a:t>
            </a:fld>
            <a:endParaRPr lang="en-US" sz="1800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10C98097-F02E-F842-9CF6-472E0C2CB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7" y="2011680"/>
            <a:ext cx="5474130" cy="4046946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21C1B74C-3035-B743-995F-C8D57D831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11680"/>
            <a:ext cx="5441545" cy="4046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19BBD1A4-C563-F44D-8828-1EBC1058999B}"/>
                  </a:ext>
                </a:extLst>
              </p14:cNvPr>
              <p14:cNvContentPartPr/>
              <p14:nvPr/>
            </p14:nvContentPartPr>
            <p14:xfrm>
              <a:off x="2975375" y="4372792"/>
              <a:ext cx="2570400" cy="87120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19BBD1A4-C563-F44D-8828-1EBC105899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6375" y="4363792"/>
                <a:ext cx="258804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A95BE299-F337-BF48-B342-4E44E849C0FF}"/>
                  </a:ext>
                </a:extLst>
              </p14:cNvPr>
              <p14:cNvContentPartPr/>
              <p14:nvPr/>
            </p14:nvContentPartPr>
            <p14:xfrm>
              <a:off x="6313655" y="4864192"/>
              <a:ext cx="4475520" cy="673920"/>
            </p14:xfrm>
          </p:contentPart>
        </mc:Choice>
        <mc:Fallback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A95BE299-F337-BF48-B342-4E44E849C0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5015" y="4855552"/>
                <a:ext cx="4493160" cy="6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49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Rotterdam 2019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Planned as 14th Rally Charlemagne with 6 countries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And became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1st European Rally open to all European countries</a:t>
            </a:r>
          </a:p>
          <a:p>
            <a:pPr algn="ctr"/>
            <a:r>
              <a:rPr lang="nl-BE" sz="2800" dirty="0"/>
              <a:t>With symposium </a:t>
            </a:r>
            <a:r>
              <a:rPr lang="nl-BE" sz="2800" b="1" dirty="0">
                <a:solidFill>
                  <a:srgbClr val="C00000"/>
                </a:solidFill>
              </a:rPr>
              <a:t>Move to connect</a:t>
            </a:r>
          </a:p>
          <a:p>
            <a:pPr algn="ctr"/>
            <a:endParaRPr lang="nl-BE" sz="2800" dirty="0"/>
          </a:p>
          <a:p>
            <a:pPr algn="ctr"/>
            <a:r>
              <a:rPr lang="nl-BE" sz="2800" i="1" dirty="0"/>
              <a:t>Thank you IW Nederland</a:t>
            </a:r>
            <a:r>
              <a:rPr lang="nl-BE" sz="2800" dirty="0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9FD2E7-16E0-8F49-9F54-167D1220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384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Future Organisation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2022 = Berlin 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2025 = ?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Should be known in 2022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2 years to go for EM to work on a procedure</a:t>
            </a:r>
          </a:p>
          <a:p>
            <a:pPr algn="ctr"/>
            <a:endParaRPr lang="nl-BE" sz="2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4A3D35-4087-1C48-8D72-455C8BB9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521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738A66-81CC-5E44-ABF3-1CE22333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C00000"/>
                </a:solidFill>
              </a:rPr>
              <a:t>European Platform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977F31-7747-264B-A018-74619D9E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0" y="421014"/>
            <a:ext cx="2159000" cy="2082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9CB56A-1052-744D-83E5-B4C9E059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27" y="3531024"/>
            <a:ext cx="2118771" cy="2932928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7DC5FB-298C-1C42-B320-CA8932F2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Possibilities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marL="514350" indent="-514350" algn="ctr">
              <a:buAutoNum type="arabicPeriod"/>
            </a:pPr>
            <a:r>
              <a:rPr lang="nl-BE" sz="2800" dirty="0"/>
              <a:t>Website of IW Europe</a:t>
            </a:r>
          </a:p>
          <a:p>
            <a:pPr marL="514350" indent="-514350" algn="ctr">
              <a:buAutoNum type="arabicPeriod"/>
            </a:pPr>
            <a:endParaRPr lang="nl-BE" sz="2800" dirty="0"/>
          </a:p>
          <a:p>
            <a:pPr marL="514350" indent="-514350" algn="ctr">
              <a:buAutoNum type="arabicPeriod"/>
            </a:pPr>
            <a:r>
              <a:rPr lang="nl-BE" sz="2800" dirty="0"/>
              <a:t>Social media : Facebook</a:t>
            </a:r>
          </a:p>
          <a:p>
            <a:pPr marL="514350" indent="-514350" algn="ctr">
              <a:buAutoNum type="arabicPeriod"/>
            </a:pPr>
            <a:endParaRPr lang="nl-BE" sz="2800" dirty="0"/>
          </a:p>
          <a:p>
            <a:pPr algn="ctr"/>
            <a:r>
              <a:rPr lang="nl-BE" sz="2800" dirty="0"/>
              <a:t>Inner Wheel European Platform </a:t>
            </a:r>
            <a:r>
              <a:rPr lang="nl-BE" sz="2800" b="1" dirty="0">
                <a:solidFill>
                  <a:srgbClr val="C00000"/>
                </a:solidFill>
              </a:rPr>
              <a:t>Group</a:t>
            </a:r>
          </a:p>
          <a:p>
            <a:pPr algn="ctr"/>
            <a:r>
              <a:rPr lang="nl-BE" sz="2800" dirty="0"/>
              <a:t>Inner Wheel Europe  </a:t>
            </a:r>
            <a:r>
              <a:rPr lang="nl-BE" sz="2800" b="1" dirty="0">
                <a:solidFill>
                  <a:srgbClr val="C00000"/>
                </a:solidFill>
              </a:rPr>
              <a:t>page</a:t>
            </a:r>
          </a:p>
          <a:p>
            <a:pPr algn="ctr"/>
            <a:endParaRPr lang="nl-BE" sz="2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006DCE-5108-3B40-AF0A-F5175C82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674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IW Europe website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lvl="1"/>
            <a:r>
              <a:rPr lang="nl-BE" sz="2800" dirty="0"/>
              <a:t>	1. To centralise interesting documents as</a:t>
            </a:r>
          </a:p>
          <a:p>
            <a:r>
              <a:rPr lang="nl-BE" sz="2800" dirty="0"/>
              <a:t>		- Training documents</a:t>
            </a:r>
          </a:p>
          <a:p>
            <a:r>
              <a:rPr lang="nl-BE" sz="2800" dirty="0"/>
              <a:t>		- Presentations on different events</a:t>
            </a:r>
          </a:p>
          <a:p>
            <a:r>
              <a:rPr lang="nl-BE" sz="2800" dirty="0"/>
              <a:t>		- archive of reports as NR reports….</a:t>
            </a:r>
          </a:p>
          <a:p>
            <a:pPr algn="ctr"/>
            <a:endParaRPr lang="nl-BE" sz="2800" dirty="0"/>
          </a:p>
          <a:p>
            <a:pPr algn="ctr"/>
            <a:r>
              <a:rPr lang="nl-BE" sz="2800" dirty="0"/>
              <a:t>	2. To give opportunity to smaller  countries who have no website to be visible on the web</a:t>
            </a:r>
          </a:p>
          <a:p>
            <a:pPr marL="514350" indent="-514350" algn="ctr">
              <a:buAutoNum type="arabicPeriod"/>
            </a:pPr>
            <a:endParaRPr lang="nl-BE" sz="2800" dirty="0"/>
          </a:p>
          <a:p>
            <a:pPr marL="514350" indent="-514350" algn="ctr">
              <a:buAutoNum type="arabicPeriod"/>
            </a:pPr>
            <a:endParaRPr lang="nl-BE" sz="2800" dirty="0"/>
          </a:p>
          <a:p>
            <a:pPr algn="ctr"/>
            <a:endParaRPr lang="nl-BE" sz="28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BAB9F9-315B-4A44-AF86-A18E7F7F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527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36AB-D575-AB4B-B3F0-549BB112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5882"/>
          </a:xfrm>
        </p:spPr>
        <p:txBody>
          <a:bodyPr>
            <a:normAutofit/>
          </a:bodyPr>
          <a:lstStyle/>
          <a:p>
            <a:pPr algn="ctr"/>
            <a:r>
              <a:rPr lang="nl-BE" b="1" dirty="0">
                <a:solidFill>
                  <a:srgbClr val="C00000"/>
                </a:solidFill>
              </a:rPr>
              <a:t>FB Inner Wheel European Platform</a:t>
            </a:r>
            <a:br>
              <a:rPr lang="nl-BE" b="1" dirty="0">
                <a:solidFill>
                  <a:srgbClr val="C00000"/>
                </a:solidFill>
              </a:rPr>
            </a:br>
            <a:br>
              <a:rPr lang="nl-BE" b="1" dirty="0">
                <a:solidFill>
                  <a:srgbClr val="C00000"/>
                </a:solidFill>
              </a:rPr>
            </a:br>
            <a:r>
              <a:rPr lang="nl-BE" b="1" dirty="0">
                <a:solidFill>
                  <a:srgbClr val="C00000"/>
                </a:solidFill>
              </a:rPr>
              <a:t>CLOSED group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9BF1BA1-A978-844C-BDA5-7C11B621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64" y="292432"/>
            <a:ext cx="1062625" cy="14709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52904F-6A49-6A46-984F-313F93EF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515345"/>
            <a:ext cx="1062625" cy="10251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4CB4FAC-980A-1844-8211-AA4514A00AB1}"/>
              </a:ext>
            </a:extLst>
          </p:cNvPr>
          <p:cNvSpPr/>
          <p:nvPr/>
        </p:nvSpPr>
        <p:spPr>
          <a:xfrm>
            <a:off x="838199" y="1836073"/>
            <a:ext cx="103092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  <a:p>
            <a:pPr algn="ctr"/>
            <a:endParaRPr lang="nl-BE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8EEA81-A056-0F4B-B7AD-69A4B95E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97" y="2598486"/>
            <a:ext cx="5938463" cy="334038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87EAC4-3EEF-CF43-B062-6CABA336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z="1800" smtClean="0"/>
              <a:t>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699730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3"/>
      </a:lt2>
      <a:accent1>
        <a:srgbClr val="C34D51"/>
      </a:accent1>
      <a:accent2>
        <a:srgbClr val="B13B70"/>
      </a:accent2>
      <a:accent3>
        <a:srgbClr val="C34DB3"/>
      </a:accent3>
      <a:accent4>
        <a:srgbClr val="903BB1"/>
      </a:accent4>
      <a:accent5>
        <a:srgbClr val="704DC3"/>
      </a:accent5>
      <a:accent6>
        <a:srgbClr val="3B49B1"/>
      </a:accent6>
      <a:hlink>
        <a:srgbClr val="8752C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252</Words>
  <Application>Microsoft Macintosh PowerPoint</Application>
  <PresentationFormat>Breedbeeld</PresentationFormat>
  <Paragraphs>84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BrushVTI</vt:lpstr>
      <vt:lpstr>European Rally &amp; European platform </vt:lpstr>
      <vt:lpstr>European Rally</vt:lpstr>
      <vt:lpstr>EM Varese 2016 - a  United Europe</vt:lpstr>
      <vt:lpstr>Rotterdam 2019</vt:lpstr>
      <vt:lpstr>Future Organisation</vt:lpstr>
      <vt:lpstr>European Platform</vt:lpstr>
      <vt:lpstr>Possibilities</vt:lpstr>
      <vt:lpstr>IW Europe website</vt:lpstr>
      <vt:lpstr>FB Inner Wheel European Platform  CLOSED group</vt:lpstr>
      <vt:lpstr>Objectifs = discussions</vt:lpstr>
      <vt:lpstr>Inner Wheel Europe page</vt:lpstr>
      <vt:lpstr>Need your HELP !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EuropeanRally &amp; European platform </dc:title>
  <dc:creator>Charlotte De Vos</dc:creator>
  <cp:lastModifiedBy>Charlotte De Vos</cp:lastModifiedBy>
  <cp:revision>14</cp:revision>
  <dcterms:created xsi:type="dcterms:W3CDTF">2020-12-07T09:43:06Z</dcterms:created>
  <dcterms:modified xsi:type="dcterms:W3CDTF">2020-12-07T16:04:00Z</dcterms:modified>
</cp:coreProperties>
</file>