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4" r:id="rId9"/>
    <p:sldId id="313" r:id="rId10"/>
    <p:sldId id="316" r:id="rId11"/>
    <p:sldId id="317" r:id="rId12"/>
    <p:sldId id="320" r:id="rId13"/>
    <p:sldId id="318" r:id="rId14"/>
    <p:sldId id="319" r:id="rId15"/>
    <p:sldId id="321" r:id="rId16"/>
    <p:sldId id="306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62" autoAdjust="0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44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Klik om de tekststijl van het model te bewerken</a:t>
            </a:r>
          </a:p>
          <a:p>
            <a:pPr lvl="1"/>
            <a:r>
              <a:rPr lang="fr-FR"/>
              <a:t>Tweede niveau</a:t>
            </a:r>
          </a:p>
          <a:p>
            <a:pPr lvl="2"/>
            <a:r>
              <a:rPr lang="fr-FR"/>
              <a:t>Derde niveau</a:t>
            </a:r>
          </a:p>
          <a:p>
            <a:pPr lvl="3"/>
            <a:r>
              <a:rPr lang="fr-FR"/>
              <a:t>Vierde niveau</a:t>
            </a:r>
          </a:p>
          <a:p>
            <a:pPr lvl="4"/>
            <a:r>
              <a:rPr lang="fr-FR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18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Klik om de tekststijl van het model te bewerken</a:t>
            </a:r>
          </a:p>
          <a:p>
            <a:pPr lvl="1"/>
            <a:r>
              <a:rPr lang="fr-FR"/>
              <a:t>Tweede niveau</a:t>
            </a:r>
          </a:p>
          <a:p>
            <a:pPr lvl="2"/>
            <a:r>
              <a:rPr lang="fr-FR"/>
              <a:t>Derde niveau</a:t>
            </a:r>
          </a:p>
          <a:p>
            <a:pPr lvl="3"/>
            <a:r>
              <a:rPr lang="fr-FR"/>
              <a:t>Vierde niveau</a:t>
            </a:r>
          </a:p>
          <a:p>
            <a:pPr lvl="4"/>
            <a:r>
              <a:rPr lang="fr-FR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33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Klik om de tekststijl van het model te bewerken</a:t>
            </a:r>
          </a:p>
          <a:p>
            <a:pPr lvl="1"/>
            <a:r>
              <a:rPr lang="fr-FR"/>
              <a:t>Tweede niveau</a:t>
            </a:r>
          </a:p>
          <a:p>
            <a:pPr lvl="2"/>
            <a:r>
              <a:rPr lang="fr-FR"/>
              <a:t>Derde niveau</a:t>
            </a:r>
          </a:p>
          <a:p>
            <a:pPr lvl="3"/>
            <a:r>
              <a:rPr lang="fr-FR"/>
              <a:t>Vierde niveau</a:t>
            </a:r>
          </a:p>
          <a:p>
            <a:pPr lvl="4"/>
            <a:r>
              <a:rPr lang="fr-FR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5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03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Klik om de tekststijl van het model te bewerken</a:t>
            </a:r>
          </a:p>
          <a:p>
            <a:pPr lvl="1"/>
            <a:r>
              <a:rPr lang="fr-FR"/>
              <a:t>Tweede niveau</a:t>
            </a:r>
          </a:p>
          <a:p>
            <a:pPr lvl="2"/>
            <a:r>
              <a:rPr lang="fr-FR"/>
              <a:t>Derde niveau</a:t>
            </a:r>
          </a:p>
          <a:p>
            <a:pPr lvl="3"/>
            <a:r>
              <a:rPr lang="fr-FR"/>
              <a:t>Vierde niveau</a:t>
            </a:r>
          </a:p>
          <a:p>
            <a:pPr lvl="4"/>
            <a:r>
              <a:rPr lang="fr-FR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Klik om de tekststijl van het model te bewerken</a:t>
            </a:r>
          </a:p>
          <a:p>
            <a:pPr lvl="1"/>
            <a:r>
              <a:rPr lang="fr-FR"/>
              <a:t>Tweede niveau</a:t>
            </a:r>
          </a:p>
          <a:p>
            <a:pPr lvl="2"/>
            <a:r>
              <a:rPr lang="fr-FR"/>
              <a:t>Derde niveau</a:t>
            </a:r>
          </a:p>
          <a:p>
            <a:pPr lvl="3"/>
            <a:r>
              <a:rPr lang="fr-FR"/>
              <a:t>Vierde niveau</a:t>
            </a:r>
          </a:p>
          <a:p>
            <a:pPr lvl="4"/>
            <a:r>
              <a:rPr lang="fr-FR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7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Klik om de tekststijl van het model te bewerken</a:t>
            </a:r>
          </a:p>
          <a:p>
            <a:pPr lvl="1"/>
            <a:r>
              <a:rPr lang="fr-FR"/>
              <a:t>Tweede niveau</a:t>
            </a:r>
          </a:p>
          <a:p>
            <a:pPr lvl="2"/>
            <a:r>
              <a:rPr lang="fr-FR"/>
              <a:t>Derde niveau</a:t>
            </a:r>
          </a:p>
          <a:p>
            <a:pPr lvl="3"/>
            <a:r>
              <a:rPr lang="fr-FR"/>
              <a:t>Vierde niveau</a:t>
            </a:r>
          </a:p>
          <a:p>
            <a:pPr lvl="4"/>
            <a:r>
              <a:rPr lang="fr-FR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Klik om de tekststijl van het model te bewerken</a:t>
            </a:r>
          </a:p>
          <a:p>
            <a:pPr lvl="1"/>
            <a:r>
              <a:rPr lang="fr-FR"/>
              <a:t>Tweede niveau</a:t>
            </a:r>
          </a:p>
          <a:p>
            <a:pPr lvl="2"/>
            <a:r>
              <a:rPr lang="fr-FR"/>
              <a:t>Derde niveau</a:t>
            </a:r>
          </a:p>
          <a:p>
            <a:pPr lvl="3"/>
            <a:r>
              <a:rPr lang="fr-FR"/>
              <a:t>Vierde niveau</a:t>
            </a:r>
          </a:p>
          <a:p>
            <a:pPr lvl="4"/>
            <a:r>
              <a:rPr lang="fr-FR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6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86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27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Klik om de tekststijl van het model te bewerken</a:t>
            </a:r>
          </a:p>
          <a:p>
            <a:pPr lvl="1"/>
            <a:r>
              <a:rPr lang="fr-FR"/>
              <a:t>Tweede niveau</a:t>
            </a:r>
          </a:p>
          <a:p>
            <a:pPr lvl="2"/>
            <a:r>
              <a:rPr lang="fr-FR"/>
              <a:t>Derde niveau</a:t>
            </a:r>
          </a:p>
          <a:p>
            <a:pPr lvl="3"/>
            <a:r>
              <a:rPr lang="fr-FR"/>
              <a:t>Vierde niveau</a:t>
            </a:r>
          </a:p>
          <a:p>
            <a:pPr lvl="4"/>
            <a:r>
              <a:rPr lang="fr-FR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36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AD4B9-5CAB-3F4C-BC78-F0AFCBDD691D}" type="datetimeFigureOut">
              <a:rPr lang="nl-NL" smtClean="0"/>
              <a:t>07-12-20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E3D43-1E7D-2D49-AAD1-BC94B05BA6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2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7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pic>
        <p:nvPicPr>
          <p:cNvPr id="7" name="Afbeelding 6" descr="logo_hf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17" y="6068729"/>
            <a:ext cx="3173481" cy="7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European Meeting 2016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00FF"/>
                </a:solidFill>
              </a:rPr>
              <a:t>Varese</a:t>
            </a:r>
            <a:r>
              <a:rPr lang="nl-NL" dirty="0">
                <a:solidFill>
                  <a:srgbClr val="0000FF"/>
                </a:solidFill>
              </a:rPr>
              <a:t>  – 9 </a:t>
            </a:r>
            <a:r>
              <a:rPr lang="nl-NL" dirty="0" err="1">
                <a:solidFill>
                  <a:srgbClr val="0000FF"/>
                </a:solidFill>
              </a:rPr>
              <a:t>July</a:t>
            </a:r>
            <a:r>
              <a:rPr lang="nl-NL" dirty="0">
                <a:solidFill>
                  <a:srgbClr val="0000FF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84916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90"/>
                </a:solidFill>
              </a:rPr>
              <a:t>NUMBER OF VOTE</a:t>
            </a:r>
            <a:r>
              <a:rPr lang="nl-NL" dirty="0"/>
              <a:t>S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841797"/>
              </p:ext>
            </p:extLst>
          </p:nvPr>
        </p:nvGraphicFramePr>
        <p:xfrm>
          <a:off x="822325" y="1452721"/>
          <a:ext cx="7521576" cy="434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07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GB&amp;I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656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Rest</a:t>
                      </a:r>
                      <a:r>
                        <a:rPr lang="nl-NL" baseline="0" dirty="0"/>
                        <a:t> of </a:t>
                      </a:r>
                      <a:r>
                        <a:rPr lang="nl-NL" baseline="0" dirty="0" err="1"/>
                        <a:t>world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719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nl-NL" dirty="0" err="1"/>
                        <a:t>Asia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nl-NL" dirty="0" err="1"/>
                        <a:t>Australasia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nl-NL" dirty="0" err="1"/>
                        <a:t>Africa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nl-NL" dirty="0"/>
                        <a:t>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Non </a:t>
                      </a:r>
                      <a:r>
                        <a:rPr lang="nl-NL" dirty="0" err="1"/>
                        <a:t>Districted</a:t>
                      </a:r>
                      <a:r>
                        <a:rPr lang="nl-NL" dirty="0"/>
                        <a:t> clubs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(60)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3828</a:t>
                      </a:r>
                    </a:p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28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India							1252</a:t>
            </a:r>
          </a:p>
          <a:p>
            <a:r>
              <a:rPr lang="nl-NL" dirty="0"/>
              <a:t>Europe -  GB&amp;I			1847</a:t>
            </a:r>
          </a:p>
          <a:p>
            <a:pPr marL="457200" lvl="1" indent="0" algn="ctr">
              <a:buNone/>
            </a:pPr>
            <a:endParaRPr lang="nl-NL" sz="3600"/>
          </a:p>
          <a:p>
            <a:pPr marL="457200" lvl="1" indent="0" algn="ctr">
              <a:buNone/>
            </a:pPr>
            <a:r>
              <a:rPr lang="nl-NL" sz="3600"/>
              <a:t>In </a:t>
            </a:r>
            <a:r>
              <a:rPr lang="nl-NL" sz="3600" dirty="0"/>
              <a:t>2013</a:t>
            </a:r>
          </a:p>
          <a:p>
            <a:r>
              <a:rPr lang="nl-NL" dirty="0"/>
              <a:t>India							1076</a:t>
            </a:r>
          </a:p>
          <a:p>
            <a:r>
              <a:rPr lang="nl-NL" dirty="0"/>
              <a:t>Europe &amp; GB&amp;I			1960</a:t>
            </a:r>
          </a:p>
        </p:txBody>
      </p:sp>
    </p:spTree>
    <p:extLst>
      <p:ext uri="{BB962C8B-B14F-4D97-AF65-F5344CB8AC3E}">
        <p14:creationId xmlns:p14="http://schemas.microsoft.com/office/powerpoint/2010/main" val="171380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Next </a:t>
            </a:r>
            <a:r>
              <a:rPr lang="nl-NL" dirty="0" err="1"/>
              <a:t>years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VP 2016-2017 is </a:t>
            </a:r>
            <a:r>
              <a:rPr lang="nl-NL" dirty="0" err="1"/>
              <a:t>Convention</a:t>
            </a:r>
            <a:r>
              <a:rPr lang="nl-NL" dirty="0"/>
              <a:t> 2018 President</a:t>
            </a:r>
          </a:p>
          <a:p>
            <a:pPr lvl="2"/>
            <a:r>
              <a:rPr lang="nl-NL" dirty="0"/>
              <a:t>VP = </a:t>
            </a:r>
            <a:r>
              <a:rPr lang="nl-NL" dirty="0" err="1"/>
              <a:t>Kapila</a:t>
            </a:r>
            <a:r>
              <a:rPr lang="nl-NL" dirty="0"/>
              <a:t> </a:t>
            </a:r>
            <a:r>
              <a:rPr lang="nl-NL" dirty="0" err="1"/>
              <a:t>Gupta</a:t>
            </a:r>
            <a:endParaRPr lang="nl-NL" dirty="0"/>
          </a:p>
          <a:p>
            <a:r>
              <a:rPr lang="nl-NL" dirty="0" err="1"/>
              <a:t>Now</a:t>
            </a:r>
            <a:r>
              <a:rPr lang="nl-NL" dirty="0"/>
              <a:t> </a:t>
            </a:r>
            <a:r>
              <a:rPr lang="nl-NL" dirty="0" err="1"/>
              <a:t>nominations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2017-2018: no Indian </a:t>
            </a:r>
            <a:r>
              <a:rPr lang="nl-NL" dirty="0" err="1"/>
              <a:t>nominee</a:t>
            </a:r>
            <a:r>
              <a:rPr lang="nl-NL" dirty="0"/>
              <a:t> </a:t>
            </a:r>
            <a:r>
              <a:rPr lang="nl-NL" dirty="0" err="1"/>
              <a:t>possible</a:t>
            </a:r>
            <a:endParaRPr lang="nl-NL" dirty="0"/>
          </a:p>
          <a:p>
            <a:r>
              <a:rPr lang="nl-NL" dirty="0"/>
              <a:t>Sept 2017: </a:t>
            </a:r>
            <a:r>
              <a:rPr lang="nl-NL" dirty="0" err="1"/>
              <a:t>nominations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2018-2019</a:t>
            </a:r>
          </a:p>
          <a:p>
            <a:r>
              <a:rPr lang="nl-NL" dirty="0"/>
              <a:t>Sept 2018: </a:t>
            </a:r>
            <a:r>
              <a:rPr lang="nl-NL" dirty="0" err="1"/>
              <a:t>nominations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2019-2020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err="1"/>
              <a:t>This</a:t>
            </a:r>
            <a:r>
              <a:rPr lang="nl-NL" dirty="0"/>
              <a:t> VP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Convention</a:t>
            </a:r>
            <a:r>
              <a:rPr lang="nl-NL" dirty="0"/>
              <a:t> 2021 President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869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3366FF"/>
                </a:solidFill>
              </a:rPr>
              <a:t>United Europe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Europe has started politically with 6 </a:t>
            </a:r>
          </a:p>
          <a:p>
            <a:r>
              <a:rPr lang="en-GB" dirty="0"/>
              <a:t>European meeting has started with 6</a:t>
            </a:r>
          </a:p>
          <a:p>
            <a:endParaRPr lang="en-GB" dirty="0"/>
          </a:p>
          <a:p>
            <a:r>
              <a:rPr lang="en-GB" dirty="0"/>
              <a:t>Rally Charlemagne : 6 countries </a:t>
            </a:r>
          </a:p>
          <a:p>
            <a:endParaRPr lang="en-GB" dirty="0"/>
          </a:p>
          <a:p>
            <a:r>
              <a:rPr lang="en-GB" dirty="0"/>
              <a:t>Isn’t it time to have a </a:t>
            </a:r>
            <a:r>
              <a:rPr lang="en-GB" b="1" dirty="0"/>
              <a:t>EUROPEAN RALLY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373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3366FF"/>
                </a:solidFill>
              </a:rPr>
              <a:t>European Rally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When? Every year / 2 year / 3 year</a:t>
            </a:r>
          </a:p>
          <a:p>
            <a:r>
              <a:rPr lang="en-GB" dirty="0"/>
              <a:t>Where? Alternation in North of Europe and in South</a:t>
            </a:r>
          </a:p>
          <a:p>
            <a:r>
              <a:rPr lang="en-GB" dirty="0"/>
              <a:t>3 to 4 days maximum</a:t>
            </a:r>
          </a:p>
          <a:p>
            <a:r>
              <a:rPr lang="en-GB" dirty="0"/>
              <a:t>Add 1 day for European meeting (save transport costs)</a:t>
            </a:r>
          </a:p>
          <a:p>
            <a:r>
              <a:rPr lang="en-GB" dirty="0"/>
              <a:t>Eventually a forum about specific topic</a:t>
            </a:r>
          </a:p>
        </p:txBody>
      </p:sp>
    </p:spTree>
    <p:extLst>
      <p:ext uri="{BB962C8B-B14F-4D97-AF65-F5344CB8AC3E}">
        <p14:creationId xmlns:p14="http://schemas.microsoft.com/office/powerpoint/2010/main" val="51431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Experience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GB &amp; I Conference has 2200 </a:t>
            </a:r>
            <a:r>
              <a:rPr lang="nl-NL" dirty="0" err="1"/>
              <a:t>attendees</a:t>
            </a:r>
            <a:endParaRPr lang="nl-NL" dirty="0"/>
          </a:p>
          <a:p>
            <a:r>
              <a:rPr lang="nl-NL" dirty="0"/>
              <a:t>Rally </a:t>
            </a:r>
            <a:r>
              <a:rPr lang="nl-NL" dirty="0" err="1"/>
              <a:t>Charlemagne</a:t>
            </a:r>
            <a:r>
              <a:rPr lang="nl-NL" dirty="0"/>
              <a:t> </a:t>
            </a:r>
            <a:r>
              <a:rPr lang="nl-NL" dirty="0" err="1"/>
              <a:t>organisors</a:t>
            </a:r>
            <a:r>
              <a:rPr lang="nl-NL" dirty="0"/>
              <a:t>: </a:t>
            </a:r>
            <a:r>
              <a:rPr lang="nl-NL" u="sng" dirty="0"/>
              <a:t>+</a:t>
            </a:r>
            <a:r>
              <a:rPr lang="nl-NL" dirty="0"/>
              <a:t> 500 pax</a:t>
            </a:r>
          </a:p>
          <a:p>
            <a:r>
              <a:rPr lang="nl-NL" dirty="0" err="1"/>
              <a:t>Nordic</a:t>
            </a:r>
            <a:r>
              <a:rPr lang="nl-NL" dirty="0"/>
              <a:t> Rally </a:t>
            </a:r>
            <a:r>
              <a:rPr lang="nl-NL" dirty="0" err="1"/>
              <a:t>organisors</a:t>
            </a:r>
            <a:r>
              <a:rPr lang="nl-NL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7512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  <p:pic>
        <p:nvPicPr>
          <p:cNvPr id="4" name="Tijdelijke aanduiding voor inhoud 3" descr="1-Unique-United-300dp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41" r="-46241"/>
          <a:stretch>
            <a:fillRect/>
          </a:stretch>
        </p:blipFill>
        <p:spPr>
          <a:xfrm>
            <a:off x="457200" y="1279963"/>
            <a:ext cx="8229600" cy="4275517"/>
          </a:xfrm>
        </p:spPr>
      </p:pic>
    </p:spTree>
    <p:extLst>
      <p:ext uri="{BB962C8B-B14F-4D97-AF65-F5344CB8AC3E}">
        <p14:creationId xmlns:p14="http://schemas.microsoft.com/office/powerpoint/2010/main" val="185135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IIW is </a:t>
            </a:r>
            <a:r>
              <a:rPr lang="nl-NL" dirty="0" err="1">
                <a:solidFill>
                  <a:srgbClr val="0000FF"/>
                </a:solidFill>
              </a:rPr>
              <a:t>growing</a:t>
            </a:r>
            <a:endParaRPr lang="nl-NL" dirty="0">
              <a:solidFill>
                <a:srgbClr val="0000FF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548387"/>
              </p:ext>
            </p:extLst>
          </p:nvPr>
        </p:nvGraphicFramePr>
        <p:xfrm>
          <a:off x="457200" y="16002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2015-16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Clubs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3908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Districts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Countries</a:t>
                      </a:r>
                      <a:r>
                        <a:rPr lang="nl-NL" dirty="0"/>
                        <a:t> / </a:t>
                      </a:r>
                      <a:r>
                        <a:rPr lang="nl-NL" dirty="0" err="1"/>
                        <a:t>Geographical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areas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Membership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103092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102460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103650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105081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07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120 New Clubs in 2015-16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059847"/>
              </p:ext>
            </p:extLst>
          </p:nvPr>
        </p:nvGraphicFramePr>
        <p:xfrm>
          <a:off x="457200" y="1782636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Albania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Moldova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Bangladesh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Bulgaria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Nigeria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New </a:t>
                      </a:r>
                      <a:r>
                        <a:rPr lang="nl-NL" dirty="0" err="1"/>
                        <a:t>Zealand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Pakistan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Philipinnes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97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00FF"/>
                </a:solidFill>
              </a:rPr>
              <a:t>Elections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Sub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60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00FF"/>
                </a:solidFill>
              </a:rPr>
              <a:t>Vice</a:t>
            </a:r>
            <a:r>
              <a:rPr lang="nl-NL" dirty="0">
                <a:solidFill>
                  <a:srgbClr val="0000FF"/>
                </a:solidFill>
              </a:rPr>
              <a:t> President 2016-17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68711"/>
              </p:ext>
            </p:extLst>
          </p:nvPr>
        </p:nvGraphicFramePr>
        <p:xfrm>
          <a:off x="457200" y="1996182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GB&amp;I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FF"/>
                          </a:solidFill>
                        </a:rPr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FF"/>
                          </a:solidFill>
                        </a:rPr>
                        <a:t>1519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aseline="0" dirty="0"/>
                        <a:t>New </a:t>
                      </a:r>
                      <a:r>
                        <a:rPr lang="nl-NL" baseline="0" dirty="0" err="1"/>
                        <a:t>Zealand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27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00FF"/>
                </a:solidFill>
              </a:rPr>
              <a:t>Treasurer</a:t>
            </a:r>
            <a:endParaRPr lang="nl-NL" dirty="0">
              <a:solidFill>
                <a:srgbClr val="0000FF"/>
              </a:solidFill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398407"/>
              </p:ext>
            </p:extLst>
          </p:nvPr>
        </p:nvGraphicFramePr>
        <p:xfrm>
          <a:off x="457200" y="180501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FAMAT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3366FF"/>
                          </a:solidFill>
                        </a:rPr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3366FF"/>
                          </a:solidFill>
                        </a:rPr>
                        <a:t>1787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2934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70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9253"/>
          </a:xfrm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0000FF"/>
                </a:solidFill>
              </a:rPr>
              <a:t>Board Directors</a:t>
            </a: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59033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Votes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Belgium-Luxembourg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Denmark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aseline="0" dirty="0"/>
                        <a:t>Italy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New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Zealand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GB&amp;I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8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220051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Votes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Bulgaria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aseline="0" dirty="0"/>
                        <a:t>Malaysia &amp; Singapore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Sri Lanka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Nigeria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81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Board Directors non </a:t>
            </a:r>
            <a:r>
              <a:rPr lang="nl-NL" dirty="0" err="1">
                <a:solidFill>
                  <a:srgbClr val="3366FF"/>
                </a:solidFill>
              </a:rPr>
              <a:t>elected</a:t>
            </a:r>
            <a:endParaRPr lang="nl-NL" dirty="0">
              <a:solidFill>
                <a:srgbClr val="3366FF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150027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votes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South </a:t>
                      </a:r>
                      <a:r>
                        <a:rPr lang="nl-NL" dirty="0" err="1"/>
                        <a:t>Africa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Egypt  &amp; Jordan)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824077"/>
      </p:ext>
    </p:extLst>
  </p:cSld>
  <p:clrMapOvr>
    <a:masterClrMapping/>
  </p:clrMapOvr>
</p:sld>
</file>

<file path=ppt/theme/theme1.xml><?xml version="1.0" encoding="utf-8"?>
<a:theme xmlns:a="http://schemas.openxmlformats.org/drawingml/2006/main" name="IIW-CPH-VP">
  <a:themeElements>
    <a:clrScheme name="iw 1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0D2968"/>
      </a:accent1>
      <a:accent2>
        <a:srgbClr val="26A22F"/>
      </a:accent2>
      <a:accent3>
        <a:srgbClr val="F5FB36"/>
      </a:accent3>
      <a:accent4>
        <a:srgbClr val="C914F1"/>
      </a:accent4>
      <a:accent5>
        <a:srgbClr val="F40B1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IIW-CPH-VP.thmx</Template>
  <TotalTime>1874</TotalTime>
  <Words>402</Words>
  <Application>Microsoft Macintosh PowerPoint</Application>
  <PresentationFormat>Diavoorstelling (4:3)</PresentationFormat>
  <Paragraphs>216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IIW-CPH-VP</vt:lpstr>
      <vt:lpstr>European Meeting 2016</vt:lpstr>
      <vt:lpstr>IIW is growing</vt:lpstr>
      <vt:lpstr>120 New Clubs in 2015-16</vt:lpstr>
      <vt:lpstr>Elections</vt:lpstr>
      <vt:lpstr>Vice President 2016-17</vt:lpstr>
      <vt:lpstr>Treasurer</vt:lpstr>
      <vt:lpstr>Board Directors</vt:lpstr>
      <vt:lpstr>PowerPoint-presentatie</vt:lpstr>
      <vt:lpstr>Board Directors non elected</vt:lpstr>
      <vt:lpstr>NUMBER OF VOTES</vt:lpstr>
      <vt:lpstr>PowerPoint-presentatie</vt:lpstr>
      <vt:lpstr>Next years</vt:lpstr>
      <vt:lpstr>United Europe</vt:lpstr>
      <vt:lpstr>European Rally</vt:lpstr>
      <vt:lpstr>Experience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De Vos</dc:creator>
  <cp:lastModifiedBy>Charlotte De Vos</cp:lastModifiedBy>
  <cp:revision>66</cp:revision>
  <dcterms:created xsi:type="dcterms:W3CDTF">2015-06-07T14:16:01Z</dcterms:created>
  <dcterms:modified xsi:type="dcterms:W3CDTF">2020-12-07T15:59:53Z</dcterms:modified>
</cp:coreProperties>
</file>