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61" r:id="rId6"/>
    <p:sldId id="258" r:id="rId7"/>
    <p:sldId id="262" r:id="rId8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>
        <p:scale>
          <a:sx n="75" d="100"/>
          <a:sy n="75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84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6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9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463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29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4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3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354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35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21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25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90ED4-5477-4C9B-B2EE-58DDEB7FC661}" type="datetimeFigureOut">
              <a:rPr lang="en-GB" smtClean="0"/>
              <a:t>11/03/2020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78F88-FD53-45D7-B14C-C0B3447570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07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4" y="537351"/>
            <a:ext cx="1530491" cy="136836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001727" y="3178333"/>
            <a:ext cx="10668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/>
              <a:t>”Med </a:t>
            </a:r>
            <a:r>
              <a:rPr lang="sv-SE" sz="2800" dirty="0"/>
              <a:t>mitt tema om "Tillsammans kan vi" - vill jag att du ska gå med mig och visa världen att vi, genom att vara - Medlemmar i Inner Wheel - tillsammans kan uppnå våra drömmar och hjälpa andra att uppnå deras, samtidigt som vi njuter av vänskap i våra klubbar och med 110.000 andra medlemmar över hela världen. </a:t>
            </a:r>
            <a:r>
              <a:rPr lang="sv-SE" sz="2800" dirty="0" smtClean="0"/>
              <a:t>”</a:t>
            </a:r>
            <a:endParaRPr lang="sv-SE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3173506" y="1199505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Årets världspresident Phyllis Charter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2554941" y="2158141"/>
            <a:ext cx="7494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err="1" smtClean="0"/>
              <a:t>Together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we</a:t>
            </a:r>
            <a:r>
              <a:rPr lang="sv-SE" sz="3600" b="1" dirty="0" smtClean="0"/>
              <a:t> </a:t>
            </a:r>
            <a:r>
              <a:rPr lang="sv-SE" sz="3600" b="1" dirty="0" err="1" smtClean="0"/>
              <a:t>can</a:t>
            </a:r>
            <a:r>
              <a:rPr lang="sv-SE" sz="3600" b="1" dirty="0" smtClean="0"/>
              <a:t> – Tillsammans kan vi</a:t>
            </a:r>
            <a:endParaRPr lang="sv-SE" sz="3600" b="1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051" y="312461"/>
            <a:ext cx="1406676" cy="147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24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0" y="537351"/>
            <a:ext cx="1463256" cy="136836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433918" y="2158141"/>
            <a:ext cx="8619564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sv-SE" sz="2800" b="1" dirty="0" smtClean="0"/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sv-SE" sz="4800" b="1" dirty="0" smtClean="0"/>
              <a:t>Kommunikation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sv-SE" sz="2800" b="1" dirty="0"/>
          </a:p>
          <a:p>
            <a:pPr marL="685800" indent="-685800">
              <a:buFont typeface="Wingdings" panose="05000000000000000000" pitchFamily="2" charset="2"/>
              <a:buChar char="v"/>
            </a:pPr>
            <a:r>
              <a:rPr lang="sv-SE" sz="4800" b="1" dirty="0" smtClean="0"/>
              <a:t>Ingen nedläggning av klubbar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3173506" y="1573366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Årets tema och mål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051" y="312461"/>
            <a:ext cx="1406676" cy="147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54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9" y="452107"/>
            <a:ext cx="1201271" cy="1144391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642965" y="2306260"/>
            <a:ext cx="473206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/>
              <a:t/>
            </a:r>
            <a:br>
              <a:rPr lang="sv-SE" sz="2800" b="1" dirty="0" smtClean="0"/>
            </a:br>
            <a:endParaRPr lang="sv-SE" sz="2800" b="1" dirty="0" smtClean="0"/>
          </a:p>
          <a:p>
            <a:endParaRPr lang="sv-SE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142023" y="1432284"/>
            <a:ext cx="74188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Kommunikation</a:t>
            </a:r>
          </a:p>
          <a:p>
            <a:endParaRPr lang="sv-SE" sz="3200" b="1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Om vi inte syns och hörs så finns vi inte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Våga tänka och testa nytt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Utmana stadgarna, anpassa till nutid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Var lite </a:t>
            </a:r>
            <a:r>
              <a:rPr lang="sv-SE" sz="3200" b="1" dirty="0" err="1" smtClean="0"/>
              <a:t>wild</a:t>
            </a:r>
            <a:r>
              <a:rPr lang="sv-SE" sz="3200" b="1" dirty="0" smtClean="0"/>
              <a:t> &amp; crazy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Utnyttja sociala media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sv-SE" sz="3200" b="1" dirty="0" smtClean="0"/>
              <a:t>Låna idéer från andra klubbar</a:t>
            </a:r>
          </a:p>
          <a:p>
            <a:endParaRPr lang="sv-SE" sz="3200" b="1" dirty="0" smtClean="0"/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0631" y="353541"/>
            <a:ext cx="1589891" cy="1663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3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94" y="216553"/>
            <a:ext cx="1398494" cy="127509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2142023" y="3259129"/>
            <a:ext cx="726141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2800" b="1" dirty="0" smtClean="0"/>
          </a:p>
          <a:p>
            <a:endParaRPr lang="sv-SE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484923" y="328388"/>
            <a:ext cx="65756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Välj en utmaning att fokusera på</a:t>
            </a:r>
          </a:p>
        </p:txBody>
      </p:sp>
      <p:sp>
        <p:nvSpPr>
          <p:cNvPr id="10" name="textruta 9"/>
          <p:cNvSpPr txBox="1"/>
          <p:nvPr/>
        </p:nvSpPr>
        <p:spPr>
          <a:xfrm>
            <a:off x="9108141" y="4831976"/>
            <a:ext cx="1842247" cy="145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9114594" y="4858314"/>
            <a:ext cx="1842247" cy="1456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2832" y="230000"/>
            <a:ext cx="1755772" cy="1837081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1818965" y="913163"/>
            <a:ext cx="790752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Distriktet ordnar informella infomöten för olika funktioner i klubbstyrelserna.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/>
              <a:t> </a:t>
            </a:r>
            <a:r>
              <a:rPr lang="sv-SE" sz="2400" dirty="0" smtClean="0"/>
              <a:t>Ordna </a:t>
            </a:r>
            <a:r>
              <a:rPr lang="sv-SE" sz="2400" dirty="0"/>
              <a:t>Face Book grupper, grupper på </a:t>
            </a:r>
            <a:r>
              <a:rPr lang="sv-SE" sz="2400" dirty="0" err="1"/>
              <a:t>Instagram</a:t>
            </a:r>
            <a:r>
              <a:rPr lang="sv-SE" sz="2400" dirty="0"/>
              <a:t> </a:t>
            </a:r>
            <a:r>
              <a:rPr lang="sv-SE" sz="2400" dirty="0" smtClean="0"/>
              <a:t>osv</a:t>
            </a:r>
            <a:endParaRPr lang="sv-SE" sz="2400" dirty="0"/>
          </a:p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Medlemsvård. Sponsra medlemmar att delta i distrikts- och distriktsårsmöten.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sz="2400" dirty="0" smtClean="0"/>
              <a:t>Minska </a:t>
            </a:r>
            <a:r>
              <a:rPr lang="sv-SE" sz="2400" dirty="0"/>
              <a:t>kravet på styrelsemöten – ses på neutral plats, ses före/efter månadsmöte</a:t>
            </a:r>
            <a:r>
              <a:rPr lang="sv-SE" sz="2400" dirty="0" smtClean="0"/>
              <a:t>.</a:t>
            </a:r>
            <a:endParaRPr lang="sv-SE" sz="2400" dirty="0"/>
          </a:p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Besök andra klubbar. Utnyttja möjligheten att vidga det lokala nätverket</a:t>
            </a:r>
            <a:r>
              <a:rPr lang="sv-SE" sz="2400" dirty="0" smtClean="0"/>
              <a:t>.</a:t>
            </a:r>
            <a:endParaRPr lang="sv-SE" sz="2400" dirty="0"/>
          </a:p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Ordna studie cirklar om Inner Wheel. Skapa mer kunskap om Inner Wheel och engagemang</a:t>
            </a:r>
            <a:r>
              <a:rPr lang="sv-SE" sz="2400" dirty="0" smtClean="0"/>
              <a:t>.</a:t>
            </a:r>
            <a:endParaRPr lang="sv-SE" sz="2400" dirty="0"/>
          </a:p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Se till att synas. Bär alltid IW-nål, sätt klisterlapp med IW-loggan på resväskan eller bilen, använd kassar med IW-loggan</a:t>
            </a:r>
            <a:r>
              <a:rPr lang="sv-SE" sz="2400" dirty="0" smtClean="0"/>
              <a:t>.</a:t>
            </a:r>
            <a:endParaRPr lang="sv-SE" sz="2400" dirty="0"/>
          </a:p>
          <a:p>
            <a:pPr marL="457200" lvl="0" indent="-457200">
              <a:buFont typeface="+mj-lt"/>
              <a:buAutoNum type="arabicPeriod"/>
            </a:pPr>
            <a:r>
              <a:rPr lang="sv-SE" sz="2400" dirty="0"/>
              <a:t>Se till att få ut mer av vårt internationella engagemang</a:t>
            </a:r>
            <a:r>
              <a:rPr lang="sv-SE" sz="2400" dirty="0" smtClean="0"/>
              <a:t>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0657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60" y="537351"/>
            <a:ext cx="1463256" cy="1368365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826327" y="2124710"/>
            <a:ext cx="10668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endParaRPr lang="sv-SE" sz="2800" b="1" dirty="0" smtClean="0"/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sv-SE" sz="2800" b="1" dirty="0" smtClean="0"/>
              <a:t>För ett år sedan var vi ca 4000 medlemmar, idag är vi 3600</a:t>
            </a: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sv-SE" sz="2800" b="1" dirty="0" smtClean="0"/>
              <a:t>Hög medelålder</a:t>
            </a: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sv-SE" sz="2800" b="1" dirty="0" smtClean="0"/>
              <a:t>Trögt att rekrytera nya medlemmar, funktionärer</a:t>
            </a: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sv-SE" sz="2800" b="1" dirty="0" smtClean="0"/>
              <a:t>Nedläggning av klubbar fortsätter</a:t>
            </a:r>
          </a:p>
          <a:p>
            <a:endParaRPr lang="sv-SE" sz="28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3064163" y="1461114"/>
            <a:ext cx="6538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/>
              <a:t>Så här ser det ut </a:t>
            </a:r>
            <a:r>
              <a:rPr lang="sv-SE" sz="3600" b="1" dirty="0" smtClean="0"/>
              <a:t>idag (20190701)</a:t>
            </a:r>
            <a:endParaRPr lang="sv-SE" sz="3600" b="1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3051" y="312461"/>
            <a:ext cx="1406676" cy="147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30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6" y="315241"/>
            <a:ext cx="1322295" cy="1217567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904164" y="1756594"/>
            <a:ext cx="10055189" cy="43088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Skriv korta artiklar till lokaltidningar om våra </a:t>
            </a:r>
            <a:r>
              <a:rPr lang="sv-SE" sz="3200" dirty="0" smtClean="0"/>
              <a:t>aktiviteter</a:t>
            </a:r>
            <a:endParaRPr lang="sv-SE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Sätt upp mål för rekrytering - ha en strategi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Var med i olika offentliga debatter som rör viktiga frågor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Utse faddrar till de nya medlemmarna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Bjuda på välkomstmiddag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Lägga ut IW-nytt och broschyrer – bibliotek, ”frissan”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/>
              <a:t>Loppmarknader, julmarknader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sz="3200" dirty="0" err="1"/>
              <a:t>Plug</a:t>
            </a:r>
            <a:r>
              <a:rPr lang="sv-SE" sz="3200" dirty="0"/>
              <a:t> in annonser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2237234" y="765437"/>
            <a:ext cx="707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Idéer för att rekrytera nya medlemmar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0058400" y="782465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0086457" y="700392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624" y="315241"/>
            <a:ext cx="1497739" cy="156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39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 </a:t>
            </a:r>
            <a:endParaRPr lang="sv-SE" sz="2800" dirty="0"/>
          </a:p>
          <a:p>
            <a:endParaRPr lang="sv-SE" dirty="0" smtClean="0">
              <a:latin typeface="Lucida Handwriting" panose="03010101010101010101" pitchFamily="66" charset="0"/>
            </a:endParaRPr>
          </a:p>
        </p:txBody>
      </p:sp>
      <p:pic>
        <p:nvPicPr>
          <p:cNvPr id="4" name="Bildobjekt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6" y="315241"/>
            <a:ext cx="1322295" cy="1217567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159658" y="2275035"/>
            <a:ext cx="84505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b="1" dirty="0" smtClean="0"/>
              <a:t>Se hemsidan Från Rådet/Strategier och modeller</a:t>
            </a:r>
          </a:p>
          <a:p>
            <a:endParaRPr lang="sv-SE" sz="3200" b="1" dirty="0"/>
          </a:p>
        </p:txBody>
      </p:sp>
      <p:sp>
        <p:nvSpPr>
          <p:cNvPr id="5" name="textruta 4"/>
          <p:cNvSpPr txBox="1"/>
          <p:nvPr/>
        </p:nvSpPr>
        <p:spPr>
          <a:xfrm>
            <a:off x="2556062" y="859132"/>
            <a:ext cx="70798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Förhindra nedläggning mm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10058400" y="782465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10086457" y="700392"/>
            <a:ext cx="1801906" cy="1317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624" y="315241"/>
            <a:ext cx="1497739" cy="156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11572</TotalTime>
  <Words>247</Words>
  <Application>Microsoft Office PowerPoint</Application>
  <PresentationFormat>Bredbild</PresentationFormat>
  <Paragraphs>51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Lucida Handwriting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Inner Wheel</dc:title>
  <dc:creator>Asus</dc:creator>
  <cp:lastModifiedBy>Agneta Svensson</cp:lastModifiedBy>
  <cp:revision>45</cp:revision>
  <cp:lastPrinted>2019-09-26T16:02:19Z</cp:lastPrinted>
  <dcterms:created xsi:type="dcterms:W3CDTF">2018-10-19T09:41:35Z</dcterms:created>
  <dcterms:modified xsi:type="dcterms:W3CDTF">2020-03-11T09:04:36Z</dcterms:modified>
</cp:coreProperties>
</file>