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6" r:id="rId3"/>
    <p:sldId id="271" r:id="rId4"/>
    <p:sldId id="272" r:id="rId5"/>
    <p:sldId id="273" r:id="rId6"/>
    <p:sldId id="274" r:id="rId7"/>
    <p:sldId id="267" r:id="rId8"/>
    <p:sldId id="268" r:id="rId9"/>
    <p:sldId id="275" r:id="rId10"/>
    <p:sldId id="276" r:id="rId11"/>
    <p:sldId id="278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717" autoAdjust="0"/>
  </p:normalViewPr>
  <p:slideViewPr>
    <p:cSldViewPr>
      <p:cViewPr varScale="1">
        <p:scale>
          <a:sx n="86" d="100"/>
          <a:sy n="86" d="100"/>
        </p:scale>
        <p:origin x="-17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9C65C-AFD8-425F-843C-6053BA3DC583}" type="datetimeFigureOut">
              <a:rPr lang="nb-NO" smtClean="0"/>
              <a:pPr/>
              <a:t>24.09.19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E0B88-25F9-4BD5-8AF3-386F38614DB2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852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Plassholder for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97FB-8CC7-493C-B2D6-787E7DF46DB4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1918-FE02-4EBE-96E6-5A441A249AD3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DD30-3664-4095-A8E6-0DC2F608D20C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73BB-6F7C-4B23-A94B-19C1A210B6DC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9A13-5200-4B32-9CAC-1DD3B0272503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A1DB-7D92-4563-949B-B8B81649490A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DB56-BBF8-47FF-88B5-F2CE02E14591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5D7F-3709-45B3-B73B-894B31020FB2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96C2-5240-45AC-B2ED-46548E687D5D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94D7-3169-4F23-B64C-7CECFBFA5F55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nip og avrund ett hjørne i rektangel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9B70-2122-4DE3-B0B6-23DAAD881936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ihånds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ihånds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ånds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ihånds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ssholder for tit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Plassholder f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0F46B6-78F2-497A-9146-FD1EFC97AFC5}" type="datetime1">
              <a:rPr lang="nb-NO" smtClean="0"/>
              <a:pPr/>
              <a:t>24.09.19</a:t>
            </a:fld>
            <a:endParaRPr lang="nb-NO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sp>
        <p:nvSpPr>
          <p:cNvPr id="18" name="Plassholder for lysbilde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0263A5-5FC1-49AB-A99E-FDC91D0DFBDC}" type="slidenum">
              <a:rPr lang="nb-NO" smtClean="0"/>
              <a:pPr/>
              <a:t>‹Nr.›</a:t>
            </a:fld>
            <a:endParaRPr lang="nb-NO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ihånds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ihånds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 my presentation I’ll  focus on the following: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Friendship the glue in Inner Wheel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Project and friendship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“My Inner Wheel Moment”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Friendship and recruitment</a:t>
            </a:r>
          </a:p>
          <a:p>
            <a:pPr>
              <a:buNone/>
            </a:pP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Give your new members a clear idea of what to expect as a member of your club: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Your club’s culture and different types of meetings.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your club does best.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Club history.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Projects and activities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Social events.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 assign them a mentor, the first step towards friendship</a:t>
            </a:r>
          </a:p>
          <a:p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Past National Representative Norway Liv Elin Broberg Lewin and her Norwegian team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Think over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When asked to mention the 3 most important factors related to you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Inner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Wheel membership – what will be your answer?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Think over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when asked to mention the 3 most important factors related to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you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Inner Wheel membership – what will be your answer?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Let me have some suggestions.</a:t>
            </a:r>
          </a:p>
          <a:p>
            <a:endParaRPr lang="nb-NO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Friendship, is the common answer </a:t>
            </a:r>
          </a:p>
          <a:p>
            <a:pPr>
              <a:buNone/>
            </a:pP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Friendship does not come by itself – it need to be developed and to be nurtured.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Shearing a cup of coffee or a meal – is that what it takes to develop lasting friendship with a prospective new member? </a:t>
            </a:r>
          </a:p>
          <a:p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Friendship does not come by itself – it need to be developed and to be nurtured.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Shearing a cup of coffee or a meal – is that what it takes to develop lasting friendship with a prospective new member?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No, we shall need to shear something, have some common interests and common results.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Let us stop for a moment.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What is the benefits of your Inner Wheel membership: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Networking with ladies shearing the same interest in improving the lives of females and girls.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Making a difference in the lives of others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Networking with other professionals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Develop international connections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Build lifelong friendship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in the club, within the district, as well as national and international 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Let me shear one of my many Inner Wheel moments with you.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long lasting national project has been funding the training of sniffer dogs for the Norwegian Custom Service.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At the airport once a lady saw my IW-badge and approached me saying: 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want to thank you, because your organization saved my son’s life – I think! –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When shearing this experience in clubs –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pride was built – and friendship strengthen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we as Inner Wheel members had made a difference in the life of others – many others.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GB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Let me now return to the </a:t>
            </a:r>
            <a:r>
              <a:rPr lang="en-GB" sz="3600" dirty="0" err="1" smtClean="0">
                <a:latin typeface="Arial" pitchFamily="34" charset="0"/>
                <a:cs typeface="Arial" pitchFamily="34" charset="0"/>
              </a:rPr>
              <a:t>Volda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 Inner Wheel club mentioned earlier:</a:t>
            </a: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Don’t you think </a:t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 smtClean="0">
                <a:latin typeface="Arial" pitchFamily="34" charset="0"/>
                <a:cs typeface="Arial" pitchFamily="34" charset="0"/>
              </a:rPr>
              <a:t>Exposing the club to the local community created pride?</a:t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 smtClean="0">
                <a:latin typeface="Arial" pitchFamily="34" charset="0"/>
                <a:cs typeface="Arial" pitchFamily="34" charset="0"/>
              </a:rPr>
              <a:t>That the planning phase has brought members closer?</a:t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 smtClean="0">
                <a:latin typeface="Arial" pitchFamily="34" charset="0"/>
                <a:cs typeface="Arial" pitchFamily="34" charset="0"/>
              </a:rPr>
              <a:t>That being mannequins for a day created ownership in the event and the club?</a:t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 smtClean="0">
                <a:latin typeface="Arial" pitchFamily="34" charset="0"/>
                <a:cs typeface="Arial" pitchFamily="34" charset="0"/>
              </a:rPr>
              <a:t>That the </a:t>
            </a:r>
            <a:r>
              <a:rPr lang="en-GB" sz="3600" dirty="0" err="1" smtClean="0">
                <a:latin typeface="Arial" pitchFamily="34" charset="0"/>
                <a:cs typeface="Arial" pitchFamily="34" charset="0"/>
              </a:rPr>
              <a:t>foundraising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 and the outcome of the projects founded – i.e. all the common activities – shearing the all the efforts – did strengthen the club members friendship?</a:t>
            </a:r>
          </a:p>
          <a:p>
            <a:pPr>
              <a:buNone/>
            </a:pPr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Common goals – sheared decisions – some “blood, sweat and tears”, and satisfaction and pride related to the outcome – </a:t>
            </a:r>
          </a:p>
          <a:p>
            <a:pPr algn="ctr">
              <a:buNone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recipe to develop and strengthen friendship!</a:t>
            </a:r>
          </a:p>
          <a:p>
            <a:pPr algn="ctr">
              <a:buNone/>
            </a:pPr>
            <a:endParaRPr lang="en-GB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nb-NO" dirty="0" smtClean="0">
                <a:latin typeface="Arial" pitchFamily="34" charset="0"/>
                <a:cs typeface="Arial" pitchFamily="34" charset="0"/>
              </a:rPr>
              <a:t> </a:t>
            </a:r>
            <a:endParaRPr lang="nb-N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Friendship and recruitment?</a:t>
            </a:r>
            <a:br>
              <a:rPr lang="en-GB" sz="2000" dirty="0" smtClean="0">
                <a:latin typeface="Arial" pitchFamily="34" charset="0"/>
                <a:cs typeface="Arial" pitchFamily="34" charset="0"/>
              </a:rPr>
            </a:br>
            <a:r>
              <a:rPr lang="en-GB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 smtClean="0">
                <a:latin typeface="Arial" pitchFamily="34" charset="0"/>
                <a:cs typeface="Arial" pitchFamily="34" charset="0"/>
              </a:rPr>
            </a:br>
            <a:r>
              <a:rPr lang="en-GB" sz="2000" dirty="0" smtClean="0">
                <a:latin typeface="Arial" pitchFamily="34" charset="0"/>
                <a:cs typeface="Arial" pitchFamily="34" charset="0"/>
              </a:rPr>
              <a:t>When I ask myself if I would join an organization that offers meeting new people, providing coffee and meals and friendship, would I join? </a:t>
            </a:r>
            <a:r>
              <a:rPr lang="en-GB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No! </a:t>
            </a:r>
            <a:br>
              <a:rPr lang="en-GB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Why should anyone join an Inner Wheel club if this is the only issues that is offered?</a:t>
            </a: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The type of people I have met in Inner Wheel want to achieve something – they want to know our projects and the outcome of our project that we are proud of!</a:t>
            </a:r>
            <a:b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As I was told once:</a:t>
            </a:r>
          </a:p>
          <a:p>
            <a:pPr algn="ctr"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joined Inner Wheel to make a difference in my community!</a:t>
            </a:r>
            <a:br>
              <a:rPr lang="en-GB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GB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have stayed because I am!</a:t>
            </a: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endParaRPr lang="nb-NO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nb-NO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nb-NO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Past National Representative Norway Liv Elin Broberg Lewin and her Norwegian team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400175" cy="15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8640"/>
            <a:ext cx="131157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444</Words>
  <Application>Microsoft Macintosh PowerPoint</Application>
  <PresentationFormat>Bildschirmpräsentation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Flyt</vt:lpstr>
      <vt:lpstr>Friendship </vt:lpstr>
      <vt:lpstr>Friendship </vt:lpstr>
      <vt:lpstr>Friendship </vt:lpstr>
      <vt:lpstr>Friendship </vt:lpstr>
      <vt:lpstr>Friendship </vt:lpstr>
      <vt:lpstr>Friendship </vt:lpstr>
      <vt:lpstr>Friendship </vt:lpstr>
      <vt:lpstr>Friendship </vt:lpstr>
      <vt:lpstr>Friendship </vt:lpstr>
      <vt:lpstr>Friendship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Liv Elin Lewin</dc:creator>
  <cp:lastModifiedBy>Elisabeth  Flötotto</cp:lastModifiedBy>
  <cp:revision>38</cp:revision>
  <dcterms:created xsi:type="dcterms:W3CDTF">2019-09-04T08:09:37Z</dcterms:created>
  <dcterms:modified xsi:type="dcterms:W3CDTF">2019-09-24T16:50:20Z</dcterms:modified>
</cp:coreProperties>
</file>