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58356-1ABC-43C9-9640-71ABB6751C56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64812-9170-46B1-A609-BEC090EEAA8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462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64812-9170-46B1-A609-BEC090EEAA89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64812-9170-46B1-A609-BEC090EEAA89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BCF0-6170-478F-BBC0-4B747B08E872}" type="datetimeFigureOut">
              <a:rPr lang="de-DE" smtClean="0"/>
              <a:pPr/>
              <a:t>27.09.19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64CF-3CCF-49F5-922E-DE515B55C6B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CH" dirty="0" smtClean="0"/>
              <a:t>         13th European Meeting</a:t>
            </a:r>
            <a:br>
              <a:rPr lang="de-CH" dirty="0" smtClean="0"/>
            </a:br>
            <a:r>
              <a:rPr lang="de-CH" dirty="0" smtClean="0"/>
              <a:t>        </a:t>
            </a:r>
            <a:r>
              <a:rPr lang="de-CH" sz="2200" dirty="0" smtClean="0"/>
              <a:t>Münster 9th </a:t>
            </a:r>
            <a:r>
              <a:rPr lang="de-CH" sz="2200" dirty="0" err="1" smtClean="0"/>
              <a:t>to</a:t>
            </a:r>
            <a:r>
              <a:rPr lang="de-CH" sz="2200" dirty="0" smtClean="0"/>
              <a:t> 12th September 2019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7196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None/>
            </a:pPr>
            <a:r>
              <a:rPr lang="de-CH" sz="5700" dirty="0" smtClean="0"/>
              <a:t>Contents</a:t>
            </a:r>
            <a:endParaRPr lang="de-CH" sz="6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de-CH" sz="3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CH" sz="3600" dirty="0" smtClean="0"/>
              <a:t>District 199 Switzerland/FL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de-CH" sz="3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CH" sz="3600" dirty="0" err="1" smtClean="0"/>
              <a:t>Two</a:t>
            </a:r>
            <a:r>
              <a:rPr lang="de-CH" sz="3600" dirty="0" smtClean="0"/>
              <a:t> </a:t>
            </a:r>
            <a:r>
              <a:rPr lang="de-CH" sz="3600" dirty="0" err="1" smtClean="0"/>
              <a:t>main</a:t>
            </a:r>
            <a:r>
              <a:rPr lang="de-CH" sz="3600" dirty="0" smtClean="0"/>
              <a:t> </a:t>
            </a:r>
            <a:r>
              <a:rPr lang="de-CH" sz="3600" dirty="0" err="1" smtClean="0"/>
              <a:t>problems</a:t>
            </a:r>
            <a:r>
              <a:rPr lang="de-CH" sz="3600" dirty="0" smtClean="0"/>
              <a:t> in District 199</a:t>
            </a:r>
          </a:p>
          <a:p>
            <a:pPr marL="342900" lvl="1" indent="-342900">
              <a:buNone/>
            </a:pPr>
            <a:endParaRPr lang="de-CH" sz="3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CH" sz="3600" dirty="0" smtClean="0"/>
              <a:t>The Inner Wheel Spirit</a:t>
            </a: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 smtClean="0"/>
          </a:p>
        </p:txBody>
      </p:sp>
      <p:pic>
        <p:nvPicPr>
          <p:cNvPr id="4" name="Grafik 3" descr="IMG_0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95178" cy="171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IMG_1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7229018" cy="606007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928694"/>
          </a:xfrm>
        </p:spPr>
        <p:txBody>
          <a:bodyPr anchor="t">
            <a:noAutofit/>
          </a:bodyPr>
          <a:lstStyle/>
          <a:p>
            <a:r>
              <a:rPr lang="de-CH" b="1" dirty="0" smtClean="0">
                <a:latin typeface="Ink Free" pitchFamily="66" charset="0"/>
              </a:rPr>
              <a:t>The Spirit of Inner Wheel?</a:t>
            </a:r>
            <a:br>
              <a:rPr lang="de-CH" b="1" dirty="0" smtClean="0">
                <a:latin typeface="Ink Free" pitchFamily="66" charset="0"/>
              </a:rPr>
            </a:br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foster</a:t>
            </a:r>
            <a:r>
              <a:rPr lang="de-CH" dirty="0" smtClean="0"/>
              <a:t> </a:t>
            </a:r>
            <a:r>
              <a:rPr lang="de-CH" dirty="0" err="1" smtClean="0"/>
              <a:t>true</a:t>
            </a:r>
            <a:r>
              <a:rPr lang="de-CH" dirty="0" smtClean="0"/>
              <a:t> </a:t>
            </a:r>
            <a:r>
              <a:rPr lang="de-CH" dirty="0" err="1" smtClean="0"/>
              <a:t>friendship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pic>
        <p:nvPicPr>
          <p:cNvPr id="4" name="Inhaltsplatzhalter 3" descr="4230ab854581c7bb7c47679316cf5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397436" cy="4525963"/>
          </a:xfrm>
        </p:spPr>
      </p:pic>
      <p:sp>
        <p:nvSpPr>
          <p:cNvPr id="5" name="Textfeld 4"/>
          <p:cNvSpPr txBox="1"/>
          <p:nvPr/>
        </p:nvSpPr>
        <p:spPr>
          <a:xfrm>
            <a:off x="4714876" y="2000240"/>
            <a:ext cx="421484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Imprint MT Shadow" pitchFamily="82" charset="0"/>
              </a:rPr>
              <a:t>Friendship is like a lighthouse</a:t>
            </a:r>
            <a:endParaRPr lang="de-CH" sz="2800" dirty="0">
              <a:latin typeface="Imprint MT Shadow" pitchFamily="8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86314" y="3429000"/>
            <a:ext cx="3929090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rint MT Shadow" pitchFamily="82" charset="0"/>
              </a:rPr>
              <a:t>You can see it clearly when it's light, but its true purpose is only revealed when it shines through storm and darkness.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IMG_5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29354" cy="5929354"/>
          </a:xfrm>
        </p:spPr>
      </p:pic>
      <p:sp>
        <p:nvSpPr>
          <p:cNvPr id="5" name="Textfeld 4"/>
          <p:cNvSpPr txBox="1"/>
          <p:nvPr/>
        </p:nvSpPr>
        <p:spPr>
          <a:xfrm>
            <a:off x="0" y="6488668"/>
            <a:ext cx="920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Bradley Hand ITC" pitchFamily="66" charset="0"/>
              </a:rPr>
              <a:t>Catherine Ineichen-Flueler, NR 2019/2020 District 199 CH/FL    Münster Germany Sept. 19 </a:t>
            </a:r>
            <a:endParaRPr lang="de-CH" dirty="0">
              <a:latin typeface="Bradley Hand ITC" pitchFamily="66" charset="0"/>
            </a:endParaRPr>
          </a:p>
        </p:txBody>
      </p:sp>
      <p:pic>
        <p:nvPicPr>
          <p:cNvPr id="6" name="Grafik 5" descr="grusskarte-Danke-36102643_72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180090"/>
            <a:ext cx="3214678" cy="1651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de-CH" dirty="0" smtClean="0"/>
              <a:t>               District 199</a:t>
            </a:r>
            <a:endParaRPr lang="de-CH" dirty="0"/>
          </a:p>
        </p:txBody>
      </p:sp>
      <p:pic>
        <p:nvPicPr>
          <p:cNvPr id="9" name="Inhaltsplatzhalter 8" descr="IMG_75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5594201" cy="3911609"/>
          </a:xfrm>
        </p:spPr>
      </p:pic>
      <p:pic>
        <p:nvPicPr>
          <p:cNvPr id="4" name="Grafik 3" descr="IW-logo-blue-yellow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284" y="357166"/>
            <a:ext cx="1036320" cy="1002792"/>
          </a:xfrm>
          <a:prstGeom prst="rect">
            <a:avLst/>
          </a:prstGeom>
        </p:spPr>
      </p:pic>
      <p:pic>
        <p:nvPicPr>
          <p:cNvPr id="5" name="Inhaltsplatzhalter 5" descr="ch-flag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07752" y="285728"/>
            <a:ext cx="1713289" cy="1143008"/>
          </a:xfrm>
        </p:spPr>
      </p:pic>
      <p:pic>
        <p:nvPicPr>
          <p:cNvPr id="6" name="Grafik 5" descr="liech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1" y="285728"/>
            <a:ext cx="1972461" cy="114300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143636" y="2143116"/>
            <a:ext cx="27146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    </a:t>
            </a:r>
            <a:r>
              <a:rPr lang="de-CH" sz="2800" b="1" dirty="0" smtClean="0"/>
              <a:t>2 Countries</a:t>
            </a:r>
          </a:p>
          <a:p>
            <a:r>
              <a:rPr lang="de-CH" sz="2800" b="1" dirty="0"/>
              <a:t> </a:t>
            </a:r>
            <a:r>
              <a:rPr lang="de-CH" sz="2800" b="1" dirty="0" smtClean="0"/>
              <a:t>  4 </a:t>
            </a:r>
            <a:r>
              <a:rPr lang="de-CH" sz="2800" b="1" dirty="0" err="1" smtClean="0"/>
              <a:t>Languages</a:t>
            </a:r>
            <a:endParaRPr lang="de-CH" sz="2800" b="1" dirty="0" smtClean="0"/>
          </a:p>
          <a:p>
            <a:endParaRPr lang="de-CH" sz="2800" dirty="0" smtClean="0"/>
          </a:p>
          <a:p>
            <a:endParaRPr lang="de-CH" sz="2800" dirty="0"/>
          </a:p>
          <a:p>
            <a:r>
              <a:rPr lang="de-CH" sz="2800" dirty="0" smtClean="0"/>
              <a:t>       1 District</a:t>
            </a:r>
          </a:p>
          <a:p>
            <a:r>
              <a:rPr lang="de-CH" sz="2800" dirty="0" smtClean="0"/>
              <a:t>     43 Clubs</a:t>
            </a:r>
          </a:p>
          <a:p>
            <a:r>
              <a:rPr lang="de-CH" sz="2800" dirty="0" smtClean="0"/>
              <a:t>1800 Members</a:t>
            </a:r>
          </a:p>
          <a:p>
            <a:endParaRPr lang="de-CH" sz="2400" dirty="0"/>
          </a:p>
          <a:p>
            <a:r>
              <a:rPr lang="de-CH" sz="2400" dirty="0" smtClean="0"/>
              <a:t>   </a:t>
            </a:r>
            <a:endParaRPr lang="de-CH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85720" y="5929330"/>
            <a:ext cx="747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Switzerland: 26 </a:t>
            </a:r>
            <a:r>
              <a:rPr lang="de-CH" dirty="0" err="1" smtClean="0"/>
              <a:t>Cantons</a:t>
            </a:r>
            <a:r>
              <a:rPr lang="de-CH" dirty="0" smtClean="0"/>
              <a:t>, 26 different </a:t>
            </a:r>
            <a:r>
              <a:rPr lang="de-CH" dirty="0" err="1" smtClean="0"/>
              <a:t>school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r>
              <a:rPr lang="de-CH" dirty="0" smtClean="0"/>
              <a:t>, 26 </a:t>
            </a:r>
            <a:r>
              <a:rPr lang="de-CH" dirty="0" err="1" smtClean="0"/>
              <a:t>differnt</a:t>
            </a:r>
            <a:r>
              <a:rPr lang="de-CH" dirty="0" smtClean="0"/>
              <a:t> tax </a:t>
            </a:r>
            <a:r>
              <a:rPr lang="de-CH" dirty="0" err="1" smtClean="0"/>
              <a:t>systems</a:t>
            </a:r>
            <a:r>
              <a:rPr lang="de-CH" dirty="0" smtClean="0"/>
              <a:t>….</a:t>
            </a:r>
          </a:p>
          <a:p>
            <a:r>
              <a:rPr lang="de-CH" dirty="0" smtClean="0"/>
              <a:t> </a:t>
            </a:r>
            <a:r>
              <a:rPr lang="de-CH" dirty="0" err="1" smtClean="0"/>
              <a:t>It‘s</a:t>
            </a:r>
            <a:r>
              <a:rPr lang="de-CH" dirty="0" smtClean="0"/>
              <a:t> </a:t>
            </a:r>
            <a:r>
              <a:rPr lang="de-CH" dirty="0" err="1" smtClean="0"/>
              <a:t>called</a:t>
            </a:r>
            <a:r>
              <a:rPr lang="de-CH" dirty="0" smtClean="0"/>
              <a:t> : FEDERALISM</a:t>
            </a:r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CH" b="1" dirty="0" err="1" smtClean="0"/>
              <a:t>Two</a:t>
            </a:r>
            <a:r>
              <a:rPr lang="de-CH" b="1" dirty="0" smtClean="0"/>
              <a:t> </a:t>
            </a:r>
            <a:r>
              <a:rPr lang="de-CH" b="1" dirty="0" err="1" smtClean="0"/>
              <a:t>main</a:t>
            </a:r>
            <a:r>
              <a:rPr lang="de-CH" b="1" dirty="0" smtClean="0"/>
              <a:t> </a:t>
            </a:r>
            <a:r>
              <a:rPr lang="de-CH" b="1" dirty="0" err="1" smtClean="0"/>
              <a:t>problems</a:t>
            </a:r>
            <a:r>
              <a:rPr lang="de-CH" b="1" dirty="0" smtClean="0"/>
              <a:t> in CH/FL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find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members</a:t>
            </a:r>
            <a:r>
              <a:rPr lang="de-CH" dirty="0" smtClean="0"/>
              <a:t>?</a:t>
            </a:r>
          </a:p>
          <a:p>
            <a:endParaRPr lang="de-CH" dirty="0" smtClean="0"/>
          </a:p>
          <a:p>
            <a:r>
              <a:rPr lang="en-US" dirty="0" smtClean="0"/>
              <a:t>How do you motivate ladies to take a duty?</a:t>
            </a: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5" name="Grafik 4" descr="240_F_63389685_tIGp7Nm5Euz0uOXx6NHUtRmBUgjCXaX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31839"/>
            <a:ext cx="9144000" cy="2726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CH" dirty="0" err="1" smtClean="0"/>
              <a:t>Finding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members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r>
              <a:rPr lang="en-US" dirty="0" smtClean="0"/>
              <a:t>Constant search for new members whether in Rotary clubs, families, girlfriends</a:t>
            </a:r>
          </a:p>
          <a:p>
            <a:r>
              <a:rPr lang="de-CH" dirty="0" err="1" smtClean="0"/>
              <a:t>Integrate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members</a:t>
            </a:r>
            <a:r>
              <a:rPr lang="de-CH" dirty="0" smtClean="0"/>
              <a:t> </a:t>
            </a:r>
          </a:p>
          <a:p>
            <a:r>
              <a:rPr lang="en-US" dirty="0" smtClean="0"/>
              <a:t>Preserve and share traditions in the club</a:t>
            </a:r>
          </a:p>
          <a:p>
            <a:endParaRPr lang="en-US" dirty="0" smtClean="0"/>
          </a:p>
          <a:p>
            <a:r>
              <a:rPr lang="en-US" dirty="0" smtClean="0"/>
              <a:t>Forming an admission committee, which consists of, </a:t>
            </a:r>
            <a:r>
              <a:rPr lang="en-US" sz="2000" dirty="0" smtClean="0"/>
              <a:t>for example:</a:t>
            </a:r>
            <a:r>
              <a:rPr lang="en-US" dirty="0" smtClean="0"/>
              <a:t> two older and two younger ladies over several years.</a:t>
            </a:r>
            <a:endParaRPr lang="de-CH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CH" dirty="0" smtClean="0"/>
              <a:t>Link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generations</a:t>
            </a:r>
            <a:endParaRPr lang="de-CH" dirty="0"/>
          </a:p>
        </p:txBody>
      </p:sp>
      <p:pic>
        <p:nvPicPr>
          <p:cNvPr id="4" name="Inhaltsplatzhalter 3" descr="who_is_wh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86298"/>
            <a:ext cx="3003968" cy="2071702"/>
          </a:xfrm>
        </p:spPr>
      </p:pic>
      <p:pic>
        <p:nvPicPr>
          <p:cNvPr id="5" name="Grafik 4" descr="generation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64" y="1857364"/>
            <a:ext cx="5000636" cy="50006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2844" y="1857364"/>
            <a:ext cx="45005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New members should be well integrated</a:t>
            </a:r>
            <a:endParaRPr lang="de-CH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Traditions and customs of the club should be passed on further</a:t>
            </a:r>
            <a:endParaRPr lang="de-CH" sz="2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de-CH" dirty="0" smtClean="0"/>
          </a:p>
          <a:p>
            <a:pPr lvl="1"/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Why hesitate to take a duty….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so many club members...but nobody wants or can take a duty.... Why?</a:t>
            </a: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err="1" smtClean="0"/>
              <a:t>Reasons</a:t>
            </a:r>
            <a:r>
              <a:rPr lang="de-CH" dirty="0" smtClean="0"/>
              <a:t> WHY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not </a:t>
            </a:r>
            <a:r>
              <a:rPr lang="de-CH" dirty="0" err="1" smtClean="0"/>
              <a:t>possilbe</a:t>
            </a:r>
            <a:r>
              <a:rPr lang="de-CH" dirty="0" smtClean="0"/>
              <a:t>…:</a:t>
            </a:r>
          </a:p>
          <a:p>
            <a:r>
              <a:rPr lang="de-CH" dirty="0" err="1" smtClean="0"/>
              <a:t>No</a:t>
            </a:r>
            <a:r>
              <a:rPr lang="de-CH" dirty="0" smtClean="0"/>
              <a:t> time</a:t>
            </a:r>
          </a:p>
          <a:p>
            <a:r>
              <a:rPr lang="de-CH" dirty="0" smtClean="0"/>
              <a:t>The </a:t>
            </a:r>
            <a:r>
              <a:rPr lang="de-CH" dirty="0" err="1" smtClean="0"/>
              <a:t>grand</a:t>
            </a:r>
            <a:r>
              <a:rPr lang="de-CH" dirty="0" smtClean="0"/>
              <a:t> </a:t>
            </a:r>
            <a:r>
              <a:rPr lang="de-CH" dirty="0" err="1" smtClean="0"/>
              <a:t>childern</a:t>
            </a:r>
            <a:r>
              <a:rPr lang="de-CH" dirty="0" smtClean="0"/>
              <a:t>,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husband</a:t>
            </a:r>
            <a:r>
              <a:rPr lang="de-CH" dirty="0" smtClean="0"/>
              <a:t>…</a:t>
            </a:r>
          </a:p>
          <a:p>
            <a:r>
              <a:rPr lang="de-CH" dirty="0" smtClean="0"/>
              <a:t>I am not </a:t>
            </a:r>
            <a:r>
              <a:rPr lang="de-CH" dirty="0" err="1" smtClean="0"/>
              <a:t>able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fit </a:t>
            </a:r>
            <a:r>
              <a:rPr lang="de-CH" dirty="0" err="1" smtClean="0"/>
              <a:t>as</a:t>
            </a:r>
            <a:r>
              <a:rPr lang="de-CH" dirty="0" smtClean="0"/>
              <a:t> a </a:t>
            </a:r>
            <a:r>
              <a:rPr lang="de-CH" dirty="0" err="1" smtClean="0"/>
              <a:t>president</a:t>
            </a:r>
            <a:r>
              <a:rPr lang="de-CH" dirty="0" smtClean="0"/>
              <a:t> </a:t>
            </a:r>
          </a:p>
          <a:p>
            <a:r>
              <a:rPr lang="de-CH" dirty="0" smtClean="0"/>
              <a:t>I </a:t>
            </a:r>
            <a:r>
              <a:rPr lang="de-CH" dirty="0" err="1" smtClean="0"/>
              <a:t>cannot</a:t>
            </a:r>
            <a:r>
              <a:rPr lang="de-CH" dirty="0" smtClean="0"/>
              <a:t> talk in front of </a:t>
            </a:r>
            <a:r>
              <a:rPr lang="de-CH" dirty="0" err="1" smtClean="0"/>
              <a:t>people</a:t>
            </a:r>
            <a:endParaRPr lang="de-CH" dirty="0" smtClean="0"/>
          </a:p>
          <a:p>
            <a:r>
              <a:rPr lang="de-CH" dirty="0" smtClean="0"/>
              <a:t>I </a:t>
            </a:r>
            <a:r>
              <a:rPr lang="de-CH" dirty="0" err="1" smtClean="0"/>
              <a:t>can‘t</a:t>
            </a:r>
            <a:r>
              <a:rPr lang="de-CH" dirty="0" smtClean="0"/>
              <a:t> do </a:t>
            </a:r>
            <a:r>
              <a:rPr lang="de-CH" dirty="0" err="1" smtClean="0"/>
              <a:t>this</a:t>
            </a:r>
            <a:r>
              <a:rPr lang="de-CH" dirty="0" smtClean="0"/>
              <a:t>….. </a:t>
            </a:r>
            <a:endParaRPr lang="de-CH" dirty="0"/>
          </a:p>
        </p:txBody>
      </p:sp>
      <p:pic>
        <p:nvPicPr>
          <p:cNvPr id="4" name="Inhaltsplatzhalter 4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25" y="5334000"/>
            <a:ext cx="27717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important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end of </a:t>
            </a:r>
            <a:r>
              <a:rPr lang="de-CH" dirty="0" err="1" smtClean="0"/>
              <a:t>the</a:t>
            </a:r>
            <a:r>
              <a:rPr lang="de-CH" dirty="0" smtClean="0"/>
              <a:t> Inner Wheel </a:t>
            </a:r>
            <a:r>
              <a:rPr lang="de-CH" dirty="0" err="1" smtClean="0"/>
              <a:t>year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en-US" dirty="0" smtClean="0"/>
              <a:t>There's no qualifying interview at the end of the year, </a:t>
            </a:r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raise</a:t>
            </a:r>
            <a:endParaRPr lang="de-CH" dirty="0" smtClean="0"/>
          </a:p>
          <a:p>
            <a:r>
              <a:rPr lang="en-US" dirty="0" smtClean="0"/>
              <a:t>No one demands more dividends</a:t>
            </a:r>
            <a:r>
              <a:rPr lang="de-CH" dirty="0" smtClean="0"/>
              <a:t>  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/>
              <a:t>WHAT do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remember</a:t>
            </a:r>
            <a:r>
              <a:rPr lang="de-CH" dirty="0" smtClean="0"/>
              <a:t>?</a:t>
            </a:r>
          </a:p>
          <a:p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en-US" dirty="0" smtClean="0"/>
              <a:t>the good mood</a:t>
            </a:r>
          </a:p>
          <a:p>
            <a:r>
              <a:rPr lang="en-US" dirty="0" smtClean="0"/>
              <a:t>the laughter, perhaps sad moments, beautiful excursions and interesting lectures</a:t>
            </a:r>
            <a:endParaRPr lang="de-CH" dirty="0"/>
          </a:p>
        </p:txBody>
      </p:sp>
      <p:pic>
        <p:nvPicPr>
          <p:cNvPr id="1026" name="Picture 2" descr="C:\Users\Ka Ineichen\AppData\Local\Microsoft\Windows\INetCache\IE\8RHHJLVJ\wink-98461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143116"/>
            <a:ext cx="1040292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done</a:t>
            </a:r>
            <a:r>
              <a:rPr lang="de-CH" dirty="0" smtClean="0"/>
              <a:t>?</a:t>
            </a:r>
            <a:endParaRPr lang="de-CH" dirty="0"/>
          </a:p>
        </p:txBody>
      </p:sp>
      <p:pic>
        <p:nvPicPr>
          <p:cNvPr id="7" name="Inhaltsplatzhalter 6" descr="frauen-team-kommunikation-blase-rede_18591-6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525963" cy="4525963"/>
          </a:xfrm>
        </p:spPr>
      </p:pic>
      <p:sp>
        <p:nvSpPr>
          <p:cNvPr id="8" name="Textfeld 7"/>
          <p:cNvSpPr txBox="1"/>
          <p:nvPr/>
        </p:nvSpPr>
        <p:spPr>
          <a:xfrm>
            <a:off x="4500562" y="1533465"/>
            <a:ext cx="4643438" cy="4832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CH" sz="3200" dirty="0" smtClean="0"/>
          </a:p>
          <a:p>
            <a:r>
              <a:rPr lang="de-CH" sz="3200" dirty="0" err="1" smtClean="0"/>
              <a:t>Anyone</a:t>
            </a:r>
            <a:r>
              <a:rPr lang="de-CH" sz="3200" dirty="0" smtClean="0"/>
              <a:t> </a:t>
            </a:r>
            <a:r>
              <a:rPr lang="de-CH" sz="3200" dirty="0" err="1" smtClean="0"/>
              <a:t>can</a:t>
            </a:r>
            <a:r>
              <a:rPr lang="de-CH" sz="3200" dirty="0" smtClean="0"/>
              <a:t> </a:t>
            </a:r>
            <a:r>
              <a:rPr lang="de-CH" sz="3200" dirty="0" err="1" smtClean="0"/>
              <a:t>get</a:t>
            </a:r>
            <a:r>
              <a:rPr lang="de-CH" sz="3200" dirty="0" smtClean="0"/>
              <a:t> </a:t>
            </a:r>
            <a:r>
              <a:rPr lang="de-CH" sz="3200" dirty="0" err="1" smtClean="0"/>
              <a:t>involved</a:t>
            </a:r>
            <a:endParaRPr lang="de-CH" sz="3200" dirty="0" smtClean="0"/>
          </a:p>
          <a:p>
            <a:endParaRPr lang="de-CH" sz="3200" dirty="0" smtClean="0"/>
          </a:p>
          <a:p>
            <a:r>
              <a:rPr lang="de-CH" sz="3600" b="1" dirty="0" err="1" smtClean="0">
                <a:solidFill>
                  <a:srgbClr val="FF0000"/>
                </a:solidFill>
              </a:rPr>
              <a:t>It</a:t>
            </a:r>
            <a:r>
              <a:rPr lang="de-CH" sz="3600" b="1" dirty="0" smtClean="0">
                <a:solidFill>
                  <a:srgbClr val="FF0000"/>
                </a:solidFill>
              </a:rPr>
              <a:t> </a:t>
            </a:r>
            <a:r>
              <a:rPr lang="de-CH" sz="3600" b="1" dirty="0" err="1" smtClean="0">
                <a:solidFill>
                  <a:srgbClr val="FF0000"/>
                </a:solidFill>
              </a:rPr>
              <a:t>is</a:t>
            </a:r>
            <a:r>
              <a:rPr lang="de-CH" sz="3600" b="1" dirty="0" smtClean="0">
                <a:solidFill>
                  <a:srgbClr val="FF0000"/>
                </a:solidFill>
              </a:rPr>
              <a:t> </a:t>
            </a:r>
            <a:r>
              <a:rPr lang="de-CH" sz="3600" b="1" dirty="0" err="1" smtClean="0">
                <a:solidFill>
                  <a:srgbClr val="FF0000"/>
                </a:solidFill>
              </a:rPr>
              <a:t>important</a:t>
            </a:r>
            <a:r>
              <a:rPr lang="de-CH" sz="3600" b="1" dirty="0" smtClean="0">
                <a:solidFill>
                  <a:srgbClr val="FF0000"/>
                </a:solidFill>
              </a:rPr>
              <a:t>:</a:t>
            </a:r>
            <a:endParaRPr lang="de-CH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sz="3200" b="1" dirty="0" err="1" smtClean="0">
                <a:solidFill>
                  <a:srgbClr val="FF0000"/>
                </a:solidFill>
              </a:rPr>
              <a:t>to</a:t>
            </a:r>
            <a:r>
              <a:rPr lang="de-CH" sz="3200" b="1" dirty="0" smtClean="0">
                <a:solidFill>
                  <a:srgbClr val="FF0000"/>
                </a:solidFill>
              </a:rPr>
              <a:t> talk </a:t>
            </a:r>
            <a:r>
              <a:rPr lang="de-CH" sz="3200" b="1" dirty="0" err="1" smtClean="0">
                <a:solidFill>
                  <a:srgbClr val="FF0000"/>
                </a:solidFill>
              </a:rPr>
              <a:t>together</a:t>
            </a:r>
            <a:endParaRPr lang="de-CH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sz="3200" b="1" dirty="0" err="1" smtClean="0">
                <a:solidFill>
                  <a:srgbClr val="FF0000"/>
                </a:solidFill>
              </a:rPr>
              <a:t>to</a:t>
            </a:r>
            <a:r>
              <a:rPr lang="de-CH" sz="3200" b="1" dirty="0" smtClean="0">
                <a:solidFill>
                  <a:srgbClr val="FF0000"/>
                </a:solidFill>
              </a:rPr>
              <a:t> </a:t>
            </a:r>
            <a:r>
              <a:rPr lang="de-CH" sz="3200" b="1" dirty="0" err="1" smtClean="0">
                <a:solidFill>
                  <a:srgbClr val="FF0000"/>
                </a:solidFill>
              </a:rPr>
              <a:t>ask</a:t>
            </a:r>
            <a:endParaRPr lang="de-CH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sz="3200" b="1" dirty="0" err="1" smtClean="0">
                <a:solidFill>
                  <a:srgbClr val="FF0000"/>
                </a:solidFill>
              </a:rPr>
              <a:t>to</a:t>
            </a:r>
            <a:r>
              <a:rPr lang="de-CH" sz="3200" b="1" dirty="0" smtClean="0">
                <a:solidFill>
                  <a:srgbClr val="FF0000"/>
                </a:solidFill>
              </a:rPr>
              <a:t> </a:t>
            </a:r>
            <a:r>
              <a:rPr lang="de-CH" sz="3200" b="1" dirty="0" err="1" smtClean="0">
                <a:solidFill>
                  <a:srgbClr val="FF0000"/>
                </a:solidFill>
              </a:rPr>
              <a:t>help</a:t>
            </a:r>
            <a:r>
              <a:rPr lang="de-CH" sz="3200" b="1" dirty="0" smtClean="0">
                <a:solidFill>
                  <a:srgbClr val="FF0000"/>
                </a:solidFill>
              </a:rPr>
              <a:t> </a:t>
            </a:r>
            <a:r>
              <a:rPr lang="de-CH" sz="3200" b="1" dirty="0" err="1" smtClean="0">
                <a:solidFill>
                  <a:srgbClr val="FF0000"/>
                </a:solidFill>
              </a:rPr>
              <a:t>each</a:t>
            </a:r>
            <a:r>
              <a:rPr lang="de-CH" sz="3200" b="1" dirty="0" smtClean="0">
                <a:solidFill>
                  <a:srgbClr val="FF0000"/>
                </a:solidFill>
              </a:rPr>
              <a:t> </a:t>
            </a:r>
            <a:r>
              <a:rPr lang="de-CH" sz="3200" b="1" dirty="0" err="1" smtClean="0">
                <a:solidFill>
                  <a:srgbClr val="FF0000"/>
                </a:solidFill>
              </a:rPr>
              <a:t>other</a:t>
            </a:r>
            <a:endParaRPr lang="de-CH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CH" sz="3200" b="1" dirty="0" err="1" smtClean="0">
                <a:solidFill>
                  <a:srgbClr val="FF0000"/>
                </a:solidFill>
              </a:rPr>
              <a:t>to</a:t>
            </a:r>
            <a:r>
              <a:rPr lang="de-CH" sz="3200" b="1" dirty="0" smtClean="0">
                <a:solidFill>
                  <a:srgbClr val="FF0000"/>
                </a:solidFill>
              </a:rPr>
              <a:t> </a:t>
            </a:r>
            <a:r>
              <a:rPr lang="de-CH" sz="3200" b="1" dirty="0" err="1" smtClean="0">
                <a:solidFill>
                  <a:srgbClr val="FF0000"/>
                </a:solidFill>
              </a:rPr>
              <a:t>be</a:t>
            </a:r>
            <a:r>
              <a:rPr lang="de-CH" sz="3200" b="1" dirty="0" smtClean="0">
                <a:solidFill>
                  <a:srgbClr val="FF0000"/>
                </a:solidFill>
              </a:rPr>
              <a:t> </a:t>
            </a:r>
            <a:r>
              <a:rPr lang="de-CH" sz="3200" b="1" dirty="0" err="1" smtClean="0">
                <a:solidFill>
                  <a:srgbClr val="FF0000"/>
                </a:solidFill>
              </a:rPr>
              <a:t>confident</a:t>
            </a:r>
            <a:endParaRPr lang="de-CH" sz="3200" b="1" dirty="0" smtClean="0">
              <a:solidFill>
                <a:srgbClr val="FF0000"/>
              </a:solidFill>
            </a:endParaRPr>
          </a:p>
          <a:p>
            <a:endParaRPr lang="de-CH" sz="2400" dirty="0" smtClean="0"/>
          </a:p>
          <a:p>
            <a:r>
              <a:rPr lang="en-US" sz="2400" dirty="0" smtClean="0"/>
              <a:t> </a:t>
            </a:r>
            <a:endParaRPr lang="de-CH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28596" y="628652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wheel does not have to be reinvented</a:t>
            </a:r>
            <a:endParaRPr lang="de-CH" sz="2400" b="1" dirty="0">
              <a:solidFill>
                <a:srgbClr val="0070C0"/>
              </a:solidFill>
            </a:endParaRPr>
          </a:p>
        </p:txBody>
      </p:sp>
      <p:pic>
        <p:nvPicPr>
          <p:cNvPr id="9" name="Grafik 8" descr="Colour-typ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887807"/>
            <a:ext cx="2285984" cy="97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Teamwo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857232"/>
            <a:ext cx="4714876" cy="48720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CH" dirty="0" smtClean="0"/>
              <a:t>Working in </a:t>
            </a:r>
            <a:r>
              <a:rPr lang="de-CH" dirty="0" err="1" smtClean="0"/>
              <a:t>team</a:t>
            </a:r>
            <a:r>
              <a:rPr lang="de-CH" dirty="0" smtClean="0"/>
              <a:t>!</a:t>
            </a:r>
            <a:endParaRPr lang="de-CH" dirty="0"/>
          </a:p>
        </p:txBody>
      </p:sp>
      <p:pic>
        <p:nvPicPr>
          <p:cNvPr id="4" name="Inhaltsplatzhalt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28282"/>
            <a:ext cx="4143372" cy="2757225"/>
          </a:xfrm>
        </p:spPr>
      </p:pic>
      <p:sp>
        <p:nvSpPr>
          <p:cNvPr id="6" name="Textfeld 5"/>
          <p:cNvSpPr txBox="1"/>
          <p:nvPr/>
        </p:nvSpPr>
        <p:spPr>
          <a:xfrm>
            <a:off x="1643042" y="5072074"/>
            <a:ext cx="5286412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The club is not </a:t>
            </a:r>
            <a:r>
              <a:rPr lang="en-US" sz="3200" u="sng" dirty="0" smtClean="0"/>
              <a:t>the</a:t>
            </a:r>
            <a:r>
              <a:rPr lang="en-US" sz="3200" dirty="0" smtClean="0"/>
              <a:t> president!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All members </a:t>
            </a:r>
            <a:r>
              <a:rPr lang="en-US" sz="3200" dirty="0" smtClean="0"/>
              <a:t>make up a club!</a:t>
            </a:r>
            <a:endParaRPr lang="de-CH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Macintosh PowerPoint</Application>
  <PresentationFormat>Bildschirmpräsentation (4:3)</PresentationFormat>
  <Paragraphs>78</Paragraphs>
  <Slides>12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         13th European Meeting         Münster 9th to 12th September 2019</vt:lpstr>
      <vt:lpstr>               District 199</vt:lpstr>
      <vt:lpstr>Two main problems in CH/FL</vt:lpstr>
      <vt:lpstr>Finding new members</vt:lpstr>
      <vt:lpstr>Link the generations</vt:lpstr>
      <vt:lpstr>Why hesitate to take a duty….</vt:lpstr>
      <vt:lpstr>What is the most important  end of the Inner Wheel year?</vt:lpstr>
      <vt:lpstr>What can be done?</vt:lpstr>
      <vt:lpstr>Working in team!</vt:lpstr>
      <vt:lpstr>The Spirit of Inner Wheel? </vt:lpstr>
      <vt:lpstr> To foster true friendship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199</dc:title>
  <dc:creator>Ka Ineichen</dc:creator>
  <cp:lastModifiedBy>Elisabeth  Flötotto</cp:lastModifiedBy>
  <cp:revision>6</cp:revision>
  <dcterms:created xsi:type="dcterms:W3CDTF">2019-07-21T10:32:09Z</dcterms:created>
  <dcterms:modified xsi:type="dcterms:W3CDTF">2019-09-27T14:33:59Z</dcterms:modified>
</cp:coreProperties>
</file>