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5" r:id="rId3"/>
    <p:sldId id="260" r:id="rId4"/>
    <p:sldId id="313" r:id="rId5"/>
    <p:sldId id="319" r:id="rId6"/>
    <p:sldId id="312" r:id="rId7"/>
    <p:sldId id="306" r:id="rId8"/>
    <p:sldId id="264" r:id="rId9"/>
    <p:sldId id="266" r:id="rId10"/>
    <p:sldId id="267" r:id="rId11"/>
    <p:sldId id="268" r:id="rId12"/>
    <p:sldId id="269" r:id="rId13"/>
    <p:sldId id="270" r:id="rId14"/>
    <p:sldId id="273" r:id="rId15"/>
    <p:sldId id="271" r:id="rId16"/>
    <p:sldId id="272" r:id="rId17"/>
    <p:sldId id="274" r:id="rId18"/>
    <p:sldId id="275" r:id="rId19"/>
    <p:sldId id="295" r:id="rId20"/>
    <p:sldId id="314" r:id="rId21"/>
    <p:sldId id="276" r:id="rId22"/>
    <p:sldId id="278" r:id="rId23"/>
    <p:sldId id="280" r:id="rId24"/>
    <p:sldId id="281" r:id="rId25"/>
    <p:sldId id="282" r:id="rId26"/>
    <p:sldId id="304" r:id="rId27"/>
    <p:sldId id="284" r:id="rId28"/>
    <p:sldId id="285" r:id="rId29"/>
    <p:sldId id="286" r:id="rId30"/>
    <p:sldId id="287" r:id="rId31"/>
    <p:sldId id="316" r:id="rId32"/>
    <p:sldId id="307" r:id="rId33"/>
    <p:sldId id="288" r:id="rId34"/>
    <p:sldId id="289" r:id="rId35"/>
    <p:sldId id="291" r:id="rId36"/>
    <p:sldId id="303" r:id="rId37"/>
    <p:sldId id="318" r:id="rId38"/>
    <p:sldId id="294" r:id="rId39"/>
    <p:sldId id="296" r:id="rId40"/>
    <p:sldId id="297" r:id="rId41"/>
    <p:sldId id="298" r:id="rId42"/>
    <p:sldId id="299" r:id="rId43"/>
    <p:sldId id="302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920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5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43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404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5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0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5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72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03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2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5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2FB2-A6C4-40F0-8212-1C5CE7F35545}" type="datetimeFigureOut">
              <a:rPr lang="en-GB" smtClean="0"/>
              <a:t>24.09.19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EBB4-03D6-4778-AAB7-99A76245B4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6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7776864" cy="5078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GB" sz="5400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GB" sz="5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EUROPEAN MEETING </a:t>
            </a:r>
          </a:p>
          <a:p>
            <a:pPr algn="ctr"/>
            <a:r>
              <a:rPr lang="en-GB" sz="5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MÜNSTER</a:t>
            </a:r>
          </a:p>
          <a:p>
            <a:pPr algn="ctr"/>
            <a:r>
              <a:rPr lang="en-GB" sz="54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9 – 11 SEPTEMBER 2019</a:t>
            </a:r>
          </a:p>
          <a:p>
            <a:pPr algn="ctr"/>
            <a:endParaRPr lang="en-GB" sz="54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5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4637"/>
            <a:ext cx="4824537" cy="643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30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84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110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742" y="332656"/>
            <a:ext cx="4698522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8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880987" cy="666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17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126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808979" cy="66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896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8" y="80628"/>
            <a:ext cx="8880987" cy="666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6936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808979" cy="6606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3419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66" y="620689"/>
            <a:ext cx="4792082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5736" y="5227141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70C0"/>
                </a:solidFill>
              </a:rPr>
              <a:t>GREAT BRITAIN AND IRELAND</a:t>
            </a:r>
            <a:endParaRPr lang="en-GB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68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07" y="980728"/>
            <a:ext cx="811958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008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052736"/>
            <a:ext cx="5976664" cy="4482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449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2867"/>
            <a:ext cx="3648399" cy="2736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6" y="145793"/>
            <a:ext cx="2221979" cy="2962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04" y="145793"/>
            <a:ext cx="2214247" cy="2952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" y="3411206"/>
            <a:ext cx="2499742" cy="333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692" y="3685844"/>
            <a:ext cx="3635364" cy="2726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56" y="3370610"/>
            <a:ext cx="2517744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849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204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81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09" y="1196751"/>
            <a:ext cx="6841033" cy="439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69848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INNER WHEEL\INNER WHEEL\INNER WHEEL\ASSOCIATION\Heart of the Commu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79" y="620689"/>
            <a:ext cx="7840025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0824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0648"/>
            <a:ext cx="4752528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979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0628"/>
            <a:ext cx="8928992" cy="669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133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918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496944" cy="59093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400" dirty="0">
                <a:solidFill>
                  <a:srgbClr val="0070C0"/>
                </a:solidFill>
                <a:latin typeface="Bookman Old Style" panose="02050604050505020204" pitchFamily="18" charset="0"/>
              </a:rPr>
              <a:t>To promote true friendship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400" dirty="0">
                <a:solidFill>
                  <a:srgbClr val="0070C0"/>
                </a:solidFill>
                <a:latin typeface="Bookman Old Style" panose="02050604050505020204" pitchFamily="18" charset="0"/>
              </a:rPr>
              <a:t>To encourage the ideals of personal service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GB" sz="5400" dirty="0">
                <a:solidFill>
                  <a:srgbClr val="0070C0"/>
                </a:solidFill>
                <a:latin typeface="Bookman Old Style" panose="02050604050505020204" pitchFamily="18" charset="0"/>
              </a:rPr>
              <a:t>To foster international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96098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6022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42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98" y="476672"/>
            <a:ext cx="4392488" cy="5856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8070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705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750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48544"/>
            <a:ext cx="547260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53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INNER WHEEL\INNER WHEEL\INNER WHEEL\CONFERENCES\12 CARDIFF 2019\Phyllis hand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380" y="188640"/>
            <a:ext cx="448724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67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916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4124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49220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77" y="836712"/>
            <a:ext cx="4899802" cy="474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8161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545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2179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3911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Confeence Flyer 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376237"/>
            <a:ext cx="4295775" cy="6105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063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686" y="476672"/>
            <a:ext cx="6120680" cy="5794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339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391" y="548680"/>
            <a:ext cx="5710929" cy="5811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03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31" y="836712"/>
            <a:ext cx="7375677" cy="5162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9363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2915816" cy="218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2857500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0742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221088"/>
            <a:ext cx="2137420" cy="2137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7410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Cardiff Conf Handbook Cover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4336"/>
            <a:ext cx="4464496" cy="6349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6592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248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Macintosh PowerPoint</Application>
  <PresentationFormat>Bildschirmpräsentation (4:3)</PresentationFormat>
  <Paragraphs>8</Paragraphs>
  <Slides>44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Elisabeth  Flötotto</cp:lastModifiedBy>
  <cp:revision>22</cp:revision>
  <dcterms:created xsi:type="dcterms:W3CDTF">2019-08-20T15:21:18Z</dcterms:created>
  <dcterms:modified xsi:type="dcterms:W3CDTF">2019-09-24T16:51:25Z</dcterms:modified>
</cp:coreProperties>
</file>