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8" r:id="rId12"/>
    <p:sldId id="266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57F013-8400-4EF0-B43E-B499A7E7B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8210480-5765-4196-8791-7F86EF505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3EBC5D-A038-46F8-A83B-D2C9FC1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82E03A-B552-4B94-89FB-89A479C2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549134-A802-48A1-99D9-1FA2B0AF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32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921DFA-3988-4150-B20C-52F1054A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8F7AD49-21F7-44F9-9B6B-858E36FF6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E28C68-F94F-45B4-8749-3EB3833B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429BCB-B6D1-42FD-805D-2845823A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FDE659-8711-4D74-86F0-B3355DFB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0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9687CC2-A37F-46B5-A78F-3AE7B3787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EF4EA4-11F9-49E1-A4EE-AE808D635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77D024-2282-46C4-B70F-36FF40573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7F2A19-2332-4E18-8352-41BB8F5C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87B0C9-44B9-4ED8-9867-FE8D2DF7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49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AF0717-3924-4369-9933-B463D2FA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1952D0-4FF4-4277-8DF7-2BCD83EB0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5F6A2B-170A-4300-9A79-01F0F18D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8E3BC0-165E-453B-9C95-4F9085EA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B3F4F-F90A-4124-8ED7-D8C1D2B4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91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CA4560-25BF-43E5-A633-01F6D3D3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C793D6-1D66-4367-AA63-19DDBEACC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F2C4CA-DC51-40FE-A775-DF4BB22F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7F2B71-AD9D-45BD-8AB1-C32CA98D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5427FE-DA1B-43BD-96E0-D3986500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79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81BECD-AABE-4314-9E7E-65ABBFFE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8B5471-2AB0-4050-A8F2-0529D7DAB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DC272F-D342-476F-9D37-95D2403DF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DFDDAB-03E0-466C-9A1D-88EC6D6D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3BD717-8681-45AC-873D-8A938976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88F1DC-DBC3-415E-B926-FA5D98AB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331D7-AE25-4A4E-9751-DEFA01CD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3B686A-E179-4C23-A64C-6E0ABBA2F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D821F4-FE2D-4DF4-A650-D6A0EFB98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134418-F7C8-4C79-8B35-0EAD3F9EE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EFF3D84-1651-434D-97A6-890DFBEDD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A09AD0E-B49E-4F71-95F0-405FE8AE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5C31D0F-FCB5-429D-A2A6-F90EBEEC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9CCA43D-5F6F-4937-B8CE-9FD02B4C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83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DF1016-E034-4824-98E1-97D4A74E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CB716C9-AFA5-409A-B2C0-22930EA7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848A7B-D7D1-4EB5-A1E1-C8C2811EC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36F53C-77A1-4EFE-B01C-943D57C8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81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8B7958C-A713-4D90-9F64-3BADDE09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1180138-30AC-4CF2-B83D-84AD86D7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0D03A96-2F23-4795-AA4D-9F862CBD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67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95ACD6-5E18-420E-9BF5-B8A6370C2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DE21ED-924C-4DD4-A28A-937B00581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859B5B-BE43-44F3-8E91-EF95D5828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35E551-C712-4598-B284-707B5F1D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269F47-F593-4879-8DEA-B99AB923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024AAF-35BC-4FA7-A7B1-F74DD07F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66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7B4F76-DEAB-4C50-8E34-176E7E37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412CF23-70BC-4EB7-92B4-E174FAE4B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8379BD-A758-4568-B507-239BD458A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E6855F-DAF1-4650-BBD6-AE5A39D8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B97D9C-56BC-40AA-9883-12329134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C96657-6E29-45D0-AD91-F6B88A4A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27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4E50837-83E2-4C65-8793-6045D8989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90DD9F-008D-449C-93BB-6CD9B96B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8066EC-8510-4898-92B1-36F3498DF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57B2-5273-4FC3-AFEA-79E0C6F2B433}" type="datetimeFigureOut">
              <a:rPr lang="sv-SE" smtClean="0"/>
              <a:pPr/>
              <a:t>2018-08-08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BAD63C-9D52-42EE-A33F-86C7F9ED4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67A0CD-5989-4CFE-AA98-5823850D1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4FE6-93D2-4604-9406-3A62994BB01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9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C9BB3D-79A3-4709-9403-B01D2EFE7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Medlemsregistret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728DD9-ABB8-43E0-A239-EB15F4482F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Lägga in ny medlem</a:t>
            </a:r>
          </a:p>
          <a:p>
            <a:r>
              <a:rPr lang="sv-SE" dirty="0"/>
              <a:t>Ta bort medlem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C845CA1-FA23-44D2-ACB8-C0AA472F3445}"/>
              </a:ext>
            </a:extLst>
          </p:cNvPr>
          <p:cNvSpPr txBox="1"/>
          <p:nvPr/>
        </p:nvSpPr>
        <p:spPr>
          <a:xfrm>
            <a:off x="7519387" y="4749710"/>
            <a:ext cx="3755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Annika Ahlqvist 2017-07-22</a:t>
            </a:r>
          </a:p>
          <a:p>
            <a:endParaRPr lang="sv-SE" dirty="0"/>
          </a:p>
          <a:p>
            <a:r>
              <a:rPr lang="sv-SE" dirty="0"/>
              <a:t>Uppdaterad 2018-08-08</a:t>
            </a:r>
            <a:br>
              <a:rPr lang="sv-SE" dirty="0"/>
            </a:br>
            <a:r>
              <a:rPr lang="sv-SE" dirty="0"/>
              <a:t>avseende telefonnummer och avslut.</a:t>
            </a:r>
          </a:p>
        </p:txBody>
      </p:sp>
    </p:spTree>
    <p:extLst>
      <p:ext uri="{BB962C8B-B14F-4D97-AF65-F5344CB8AC3E}">
        <p14:creationId xmlns:p14="http://schemas.microsoft.com/office/powerpoint/2010/main" val="314103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5935A9E-AD24-4A8D-A40C-23B79BEC0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6" y="412442"/>
            <a:ext cx="7687835" cy="57531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9DAF0639-15B0-4595-A099-2CC76A1733F3}"/>
              </a:ext>
            </a:extLst>
          </p:cNvPr>
          <p:cNvSpPr txBox="1"/>
          <p:nvPr/>
        </p:nvSpPr>
        <p:spPr>
          <a:xfrm>
            <a:off x="8114468" y="1102033"/>
            <a:ext cx="3306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Så här blev min nya medlem ;-)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C36833D-2954-498F-B69C-CA0DA80E7080}"/>
              </a:ext>
            </a:extLst>
          </p:cNvPr>
          <p:cNvSpPr txBox="1"/>
          <p:nvPr/>
        </p:nvSpPr>
        <p:spPr>
          <a:xfrm>
            <a:off x="8315325" y="2181225"/>
            <a:ext cx="2990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Finns ett fel på bilden här, e-postadressen till medlemmen saknas, men den ska finnas med.</a:t>
            </a:r>
          </a:p>
        </p:txBody>
      </p:sp>
    </p:spTree>
    <p:extLst>
      <p:ext uri="{BB962C8B-B14F-4D97-AF65-F5344CB8AC3E}">
        <p14:creationId xmlns:p14="http://schemas.microsoft.com/office/powerpoint/2010/main" val="77940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B43E94D-3982-452C-9A50-61ADA22B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71" y="292608"/>
            <a:ext cx="6156604" cy="5490839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BE308AE4-211D-4FCB-AC5B-D059644F94F2}"/>
              </a:ext>
            </a:extLst>
          </p:cNvPr>
          <p:cNvSpPr txBox="1"/>
          <p:nvPr/>
        </p:nvSpPr>
        <p:spPr>
          <a:xfrm>
            <a:off x="7525512" y="886968"/>
            <a:ext cx="38248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du får reda på att en medlem kommer gå ur föreningen vid verksamhetsårets slut, ändrar du medlemstyp här till Under utträde.</a:t>
            </a:r>
          </a:p>
          <a:p>
            <a:r>
              <a:rPr lang="sv-SE" dirty="0"/>
              <a:t>(Du går in på medlemmen, öppnar fliken Administrera och väljer  Redigera information.)</a:t>
            </a:r>
          </a:p>
          <a:p>
            <a:r>
              <a:rPr lang="sv-SE" dirty="0"/>
              <a:t>Skriv gärna in datum när medlemmen ska sluta under Notering.</a:t>
            </a:r>
          </a:p>
          <a:p>
            <a:endParaRPr lang="sv-SE" dirty="0"/>
          </a:p>
          <a:p>
            <a:r>
              <a:rPr lang="sv-SE" dirty="0"/>
              <a:t>Nu får medlemmen fortsatt information om träffar och IW-Nytt fram tills hon tas bort.</a:t>
            </a:r>
          </a:p>
          <a:p>
            <a:r>
              <a:rPr lang="sv-SE" dirty="0"/>
              <a:t>Hon finns också med i statistiken över antal medlemmar. </a:t>
            </a:r>
          </a:p>
          <a:p>
            <a:endParaRPr lang="sv-SE" dirty="0"/>
          </a:p>
          <a:p>
            <a:r>
              <a:rPr lang="sv-SE" b="1" dirty="0"/>
              <a:t>Men</a:t>
            </a:r>
            <a:r>
              <a:rPr lang="sv-SE" dirty="0"/>
              <a:t> hon kommer inte med när ny Matrikel ska tryckas. </a:t>
            </a:r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3514D2B0-9E22-4C85-8025-B34EC725EB4A}"/>
              </a:ext>
            </a:extLst>
          </p:cNvPr>
          <p:cNvCxnSpPr/>
          <p:nvPr/>
        </p:nvCxnSpPr>
        <p:spPr>
          <a:xfrm flipH="1">
            <a:off x="1033272" y="2304288"/>
            <a:ext cx="6272784" cy="61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D615C276-EE21-4B82-BCBE-5B246C66B272}"/>
              </a:ext>
            </a:extLst>
          </p:cNvPr>
          <p:cNvCxnSpPr>
            <a:cxnSpLocks/>
          </p:cNvCxnSpPr>
          <p:nvPr/>
        </p:nvCxnSpPr>
        <p:spPr>
          <a:xfrm flipH="1">
            <a:off x="1435608" y="3302493"/>
            <a:ext cx="6089904" cy="1040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D13FB89A-9328-45EC-939D-A502F0E2B67E}"/>
              </a:ext>
            </a:extLst>
          </p:cNvPr>
          <p:cNvSpPr txBox="1"/>
          <p:nvPr/>
        </p:nvSpPr>
        <p:spPr>
          <a:xfrm>
            <a:off x="7141464" y="292608"/>
            <a:ext cx="437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Medlem som ska sluta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5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14E121D3-1B37-46A6-A7AA-98426606A82A}"/>
              </a:ext>
            </a:extLst>
          </p:cNvPr>
          <p:cNvSpPr txBox="1"/>
          <p:nvPr/>
        </p:nvSpPr>
        <p:spPr>
          <a:xfrm>
            <a:off x="6984062" y="1558918"/>
            <a:ext cx="35510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Du öppnar fliken Ta bort medlem </a:t>
            </a:r>
          </a:p>
          <a:p>
            <a:r>
              <a:rPr lang="sv-SE" dirty="0"/>
              <a:t>Fyller i datum först, vanligast är vid verksamhetsåret slut och väljer anledning. </a:t>
            </a:r>
            <a:r>
              <a:rPr lang="sv-SE" dirty="0">
                <a:solidFill>
                  <a:srgbClr val="FF0000"/>
                </a:solidFill>
              </a:rPr>
              <a:t>Klicka på symbolen så öppnar sig en datumskalender.</a:t>
            </a:r>
          </a:p>
          <a:p>
            <a:endParaRPr lang="sv-SE" dirty="0"/>
          </a:p>
          <a:p>
            <a:r>
              <a:rPr lang="sv-SE" dirty="0"/>
              <a:t>Vid dödsfall försöker du använda ett så exakt datum som möjligt så att det blir rätt i IW-nytt.</a:t>
            </a:r>
          </a:p>
          <a:p>
            <a:r>
              <a:rPr lang="sv-SE" dirty="0"/>
              <a:t>Övriga anledningar efter behov.</a:t>
            </a:r>
          </a:p>
          <a:p>
            <a:endParaRPr lang="sv-SE" dirty="0"/>
          </a:p>
          <a:p>
            <a:r>
              <a:rPr lang="sv-SE" b="1" dirty="0">
                <a:solidFill>
                  <a:srgbClr val="C00000"/>
                </a:solidFill>
              </a:rPr>
              <a:t>OBS! Avsluta alltid </a:t>
            </a:r>
            <a:r>
              <a:rPr lang="sv-SE" b="1" dirty="0" err="1">
                <a:solidFill>
                  <a:srgbClr val="C00000"/>
                </a:solidFill>
              </a:rPr>
              <a:t>ev</a:t>
            </a:r>
            <a:r>
              <a:rPr lang="sv-SE" b="1" dirty="0">
                <a:solidFill>
                  <a:srgbClr val="C00000"/>
                </a:solidFill>
              </a:rPr>
              <a:t> funktionärsuppgift innan du avslutar medlemmen.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C3CBD92-BA55-4E22-8EAE-29AC234A4CC7}"/>
              </a:ext>
            </a:extLst>
          </p:cNvPr>
          <p:cNvSpPr txBox="1"/>
          <p:nvPr/>
        </p:nvSpPr>
        <p:spPr>
          <a:xfrm>
            <a:off x="6984062" y="868970"/>
            <a:ext cx="389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Ta bort medlem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3E20F0E-083E-4B68-9727-7D1340EAB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76" y="328566"/>
            <a:ext cx="5762625" cy="5810250"/>
          </a:xfrm>
          <a:prstGeom prst="rect">
            <a:avLst/>
          </a:prstGeom>
        </p:spPr>
      </p:pic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4ABBC08D-5120-4CC2-BC75-42C9BABBB123}"/>
              </a:ext>
            </a:extLst>
          </p:cNvPr>
          <p:cNvCxnSpPr/>
          <p:nvPr/>
        </p:nvCxnSpPr>
        <p:spPr>
          <a:xfrm flipH="1">
            <a:off x="2127738" y="2039815"/>
            <a:ext cx="4856324" cy="13188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30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5D86D096-D65D-466C-AECB-2B7E79BC5006}"/>
              </a:ext>
            </a:extLst>
          </p:cNvPr>
          <p:cNvSpPr txBox="1"/>
          <p:nvPr/>
        </p:nvSpPr>
        <p:spPr>
          <a:xfrm>
            <a:off x="1296140" y="630315"/>
            <a:ext cx="980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börjar med att öppna fliken Administration och sedan Ny medlem i klubben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CF661CA-2F24-4452-AA1C-CC55E2740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17" y="2027160"/>
            <a:ext cx="108299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33418B0F-C73F-4A30-B281-A661115D625D}"/>
              </a:ext>
            </a:extLst>
          </p:cNvPr>
          <p:cNvSpPr txBox="1"/>
          <p:nvPr/>
        </p:nvSpPr>
        <p:spPr>
          <a:xfrm>
            <a:off x="6999680" y="328382"/>
            <a:ext cx="42435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Fyll  i</a:t>
            </a:r>
          </a:p>
          <a:p>
            <a:pPr marL="285750" indent="-285750">
              <a:buFontTx/>
              <a:buChar char="-"/>
            </a:pPr>
            <a:r>
              <a:rPr lang="sv-SE" b="1" dirty="0"/>
              <a:t>Efternamn</a:t>
            </a:r>
          </a:p>
          <a:p>
            <a:pPr marL="285750" indent="-285750">
              <a:buFontTx/>
              <a:buChar char="-"/>
            </a:pPr>
            <a:r>
              <a:rPr lang="sv-SE" b="1" dirty="0"/>
              <a:t>Förnamn</a:t>
            </a:r>
          </a:p>
          <a:p>
            <a:pPr marL="285750" indent="-285750">
              <a:buFontTx/>
              <a:buChar char="-"/>
            </a:pPr>
            <a:r>
              <a:rPr lang="sv-SE" b="1" dirty="0"/>
              <a:t>Titel</a:t>
            </a:r>
            <a:r>
              <a:rPr lang="sv-SE" dirty="0"/>
              <a:t> – frivilligt</a:t>
            </a:r>
          </a:p>
          <a:p>
            <a:pPr marL="285750" indent="-285750">
              <a:buFontTx/>
              <a:buChar char="-"/>
            </a:pPr>
            <a:r>
              <a:rPr lang="sv-SE" b="1" dirty="0"/>
              <a:t>Födelsedag</a:t>
            </a:r>
            <a:r>
              <a:rPr lang="sv-SE" dirty="0"/>
              <a:t> – </a:t>
            </a:r>
            <a:r>
              <a:rPr lang="sv-SE" i="1" dirty="0"/>
              <a:t>Klicka på dagens datum och ändra sedan till aktuella uppgifter så får du allt i rätt ordning.</a:t>
            </a:r>
          </a:p>
          <a:p>
            <a:pPr marL="285750" indent="-285750">
              <a:buFontTx/>
              <a:buChar char="-"/>
            </a:pPr>
            <a:r>
              <a:rPr lang="sv-SE" b="1" dirty="0"/>
              <a:t>Medlemstyp</a:t>
            </a:r>
            <a:r>
              <a:rPr lang="sv-SE" dirty="0"/>
              <a:t> -  </a:t>
            </a:r>
            <a:br>
              <a:rPr lang="sv-SE" dirty="0"/>
            </a:br>
            <a:r>
              <a:rPr lang="sv-SE" i="1" dirty="0"/>
              <a:t>Aktiv medlem börjar alla som.</a:t>
            </a:r>
            <a:br>
              <a:rPr lang="sv-SE" dirty="0"/>
            </a:br>
            <a:r>
              <a:rPr lang="sv-SE" i="1" dirty="0">
                <a:solidFill>
                  <a:srgbClr val="C00000"/>
                </a:solidFill>
              </a:rPr>
              <a:t>Företag</a:t>
            </a:r>
            <a:r>
              <a:rPr lang="sv-SE" dirty="0">
                <a:solidFill>
                  <a:srgbClr val="C00000"/>
                </a:solidFill>
              </a:rPr>
              <a:t> används inte, ska tas bort!</a:t>
            </a:r>
            <a:br>
              <a:rPr lang="sv-SE" dirty="0">
                <a:solidFill>
                  <a:srgbClr val="C00000"/>
                </a:solidFill>
              </a:rPr>
            </a:br>
            <a:r>
              <a:rPr lang="sv-SE" i="1" dirty="0"/>
              <a:t>Aktiv hedersmedlem </a:t>
            </a:r>
            <a:r>
              <a:rPr lang="sv-SE" dirty="0"/>
              <a:t>och </a:t>
            </a:r>
            <a:r>
              <a:rPr lang="sv-SE" i="1" dirty="0"/>
              <a:t>Under utträde kan användas vid behov senare</a:t>
            </a:r>
            <a:r>
              <a:rPr lang="sv-SE" i="1" dirty="0">
                <a:solidFill>
                  <a:srgbClr val="FF0000"/>
                </a:solidFill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sv-SE" b="1" dirty="0"/>
              <a:t>Inträdesdatum – </a:t>
            </a:r>
            <a:r>
              <a:rPr lang="sv-SE" dirty="0"/>
              <a:t>skriver du ett framtida datum syns inte medlemmen (förrän det datumet infaller).</a:t>
            </a:r>
            <a:endParaRPr lang="sv-SE" b="1" dirty="0"/>
          </a:p>
          <a:p>
            <a:pPr marL="285750" indent="-285750">
              <a:buFontTx/>
              <a:buChar char="-"/>
            </a:pPr>
            <a:r>
              <a:rPr lang="sv-SE" b="1" dirty="0"/>
              <a:t>Notering</a:t>
            </a:r>
            <a:r>
              <a:rPr lang="sv-SE" dirty="0"/>
              <a:t> –det fält som sedan syns på medlemssidan.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rgbClr val="C00000"/>
                </a:solidFill>
              </a:rPr>
              <a:t>Samtycke, be din nya medlem om samtycke innan du skriver in henne och sätt då också bock i rutan.</a:t>
            </a:r>
          </a:p>
          <a:p>
            <a:pPr marL="285750" indent="-285750">
              <a:buFontTx/>
              <a:buChar char="-"/>
            </a:pPr>
            <a:r>
              <a:rPr lang="sv-SE" b="1" dirty="0"/>
              <a:t>Spara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9A1F0B2-5101-48D3-9E8A-5179ACE4A9F2}"/>
              </a:ext>
            </a:extLst>
          </p:cNvPr>
          <p:cNvSpPr/>
          <p:nvPr/>
        </p:nvSpPr>
        <p:spPr>
          <a:xfrm>
            <a:off x="1535837" y="3195961"/>
            <a:ext cx="816746" cy="221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1C91BB02-B1B7-4A7F-B3DD-A2BE382B731F}"/>
              </a:ext>
            </a:extLst>
          </p:cNvPr>
          <p:cNvGrpSpPr/>
          <p:nvPr/>
        </p:nvGrpSpPr>
        <p:grpSpPr>
          <a:xfrm>
            <a:off x="117832" y="80155"/>
            <a:ext cx="6282968" cy="6637168"/>
            <a:chOff x="196963" y="176870"/>
            <a:chExt cx="6439546" cy="6858000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CB3E4D32-4F5A-4959-A96B-78BE52016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963" y="176870"/>
              <a:ext cx="6439546" cy="6858000"/>
            </a:xfrm>
            <a:prstGeom prst="rect">
              <a:avLst/>
            </a:prstGeom>
          </p:spPr>
        </p:pic>
        <p:pic>
          <p:nvPicPr>
            <p:cNvPr id="2" name="Bildobjekt 1">
              <a:extLst>
                <a:ext uri="{FF2B5EF4-FFF2-40B4-BE49-F238E27FC236}">
                  <a16:creationId xmlns:a16="http://schemas.microsoft.com/office/drawing/2014/main" id="{0D898DD1-4A9A-499F-9CF0-B572225440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19" y="4788038"/>
              <a:ext cx="6319450" cy="2086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915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0DA9A84-32A9-43C5-B737-B10F1E96CD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6978" y="3923931"/>
            <a:ext cx="4516467" cy="2348853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AEDF09B-F603-485A-8BE6-63A2C48E8BA3}"/>
              </a:ext>
            </a:extLst>
          </p:cNvPr>
          <p:cNvSpPr txBox="1"/>
          <p:nvPr/>
        </p:nvSpPr>
        <p:spPr>
          <a:xfrm>
            <a:off x="927301" y="3923931"/>
            <a:ext cx="51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Nu går du till fliken Medlemmar.</a:t>
            </a:r>
          </a:p>
          <a:p>
            <a:r>
              <a:rPr lang="sv-SE" dirty="0"/>
              <a:t>Här väljer du Redigera och penna får att </a:t>
            </a:r>
            <a:r>
              <a:rPr lang="sv-SE" b="1" dirty="0"/>
              <a:t>ändra/komplettera</a:t>
            </a:r>
            <a:r>
              <a:rPr lang="sv-SE" dirty="0"/>
              <a:t> uppgifterna du började fylla i på din nya medlem.</a:t>
            </a:r>
          </a:p>
          <a:p>
            <a:r>
              <a:rPr lang="sv-SE" dirty="0"/>
              <a:t>(Det andra tecknet används när en medlem ska flytta från en klubb till en annan.)</a:t>
            </a:r>
            <a:endParaRPr lang="sv-SE" i="1" dirty="0"/>
          </a:p>
          <a:p>
            <a:endParaRPr lang="sv-SE" i="1" dirty="0"/>
          </a:p>
          <a:p>
            <a:r>
              <a:rPr lang="sv-SE" dirty="0"/>
              <a:t>För att fylla i resten av uppgifterna klicka på hennes namn och hennes nyskapade sida kommer upp. </a:t>
            </a: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8EEF27E4-E213-4954-A754-57558A08155C}"/>
              </a:ext>
            </a:extLst>
          </p:cNvPr>
          <p:cNvCxnSpPr/>
          <p:nvPr/>
        </p:nvCxnSpPr>
        <p:spPr>
          <a:xfrm>
            <a:off x="1225118" y="3630967"/>
            <a:ext cx="798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objekt 1">
            <a:extLst>
              <a:ext uri="{FF2B5EF4-FFF2-40B4-BE49-F238E27FC236}">
                <a16:creationId xmlns:a16="http://schemas.microsoft.com/office/drawing/2014/main" id="{0E739A08-D4A9-42CD-A2FF-410A8D40A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96" y="792202"/>
            <a:ext cx="10591800" cy="2971800"/>
          </a:xfrm>
          <a:prstGeom prst="rect">
            <a:avLst/>
          </a:prstGeom>
        </p:spPr>
      </p:pic>
      <p:sp>
        <p:nvSpPr>
          <p:cNvPr id="6" name="Ellips 5">
            <a:extLst>
              <a:ext uri="{FF2B5EF4-FFF2-40B4-BE49-F238E27FC236}">
                <a16:creationId xmlns:a16="http://schemas.microsoft.com/office/drawing/2014/main" id="{49696A61-245F-487F-A9EB-0917BC0D764C}"/>
              </a:ext>
            </a:extLst>
          </p:cNvPr>
          <p:cNvSpPr/>
          <p:nvPr/>
        </p:nvSpPr>
        <p:spPr>
          <a:xfrm>
            <a:off x="838985" y="3338004"/>
            <a:ext cx="1726661" cy="5149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988AE5D-D8E1-43BB-9955-58E6E6534C3E}"/>
              </a:ext>
            </a:extLst>
          </p:cNvPr>
          <p:cNvSpPr/>
          <p:nvPr/>
        </p:nvSpPr>
        <p:spPr>
          <a:xfrm>
            <a:off x="4976446" y="1960685"/>
            <a:ext cx="2048608" cy="1226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91C32AF-7AB5-437E-932D-D37686A00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301" y="306200"/>
            <a:ext cx="9715500" cy="619125"/>
          </a:xfrm>
          <a:prstGeom prst="rect">
            <a:avLst/>
          </a:prstGeom>
        </p:spPr>
      </p:pic>
      <p:sp>
        <p:nvSpPr>
          <p:cNvPr id="14" name="Pil: nedåt 13">
            <a:extLst>
              <a:ext uri="{FF2B5EF4-FFF2-40B4-BE49-F238E27FC236}">
                <a16:creationId xmlns:a16="http://schemas.microsoft.com/office/drawing/2014/main" id="{C07C83A7-3E03-4CD0-A656-A28A61630E50}"/>
              </a:ext>
            </a:extLst>
          </p:cNvPr>
          <p:cNvSpPr/>
          <p:nvPr/>
        </p:nvSpPr>
        <p:spPr>
          <a:xfrm>
            <a:off x="9418320" y="3537454"/>
            <a:ext cx="173736" cy="315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12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7953954-1B1D-4ED2-B3DF-547AD94F2721}"/>
              </a:ext>
            </a:extLst>
          </p:cNvPr>
          <p:cNvSpPr txBox="1"/>
          <p:nvPr/>
        </p:nvSpPr>
        <p:spPr>
          <a:xfrm>
            <a:off x="8229600" y="1216240"/>
            <a:ext cx="32847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Nu får du upp den nya medlemmens sida och kan börja fylla i övriga uppgifter.</a:t>
            </a:r>
          </a:p>
          <a:p>
            <a:r>
              <a:rPr lang="sv-SE" dirty="0"/>
              <a:t>Vi börjar med adressuppgiften.</a:t>
            </a:r>
          </a:p>
          <a:p>
            <a:r>
              <a:rPr lang="sv-SE" dirty="0"/>
              <a:t>Eftersom ingen adress är ifylld får vi öppna fliken Administrera för att lägga in ny adress.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FF9629E-9B18-4C42-9957-CE1DA6A1C5DF}"/>
              </a:ext>
            </a:extLst>
          </p:cNvPr>
          <p:cNvSpPr/>
          <p:nvPr/>
        </p:nvSpPr>
        <p:spPr>
          <a:xfrm>
            <a:off x="2911876" y="5841507"/>
            <a:ext cx="781235" cy="221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5ED20A8-9ACC-407E-868F-2838585CF6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341"/>
          <a:stretch/>
        </p:blipFill>
        <p:spPr>
          <a:xfrm>
            <a:off x="901593" y="794551"/>
            <a:ext cx="6342586" cy="382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2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134B540A-2C9E-4126-ABD4-FE2195CCA8A3}"/>
              </a:ext>
            </a:extLst>
          </p:cNvPr>
          <p:cNvSpPr txBox="1"/>
          <p:nvPr/>
        </p:nvSpPr>
        <p:spPr>
          <a:xfrm>
            <a:off x="6489577" y="435006"/>
            <a:ext cx="5095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 adress</a:t>
            </a:r>
          </a:p>
          <a:p>
            <a:r>
              <a:rPr lang="sv-SE" dirty="0"/>
              <a:t>Adress bostad är den som kan väljas, vi har valt att ta bort andra typer av adresser.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E4F7476-79A0-4D30-B181-C54A4BD72DA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9577" y="1872910"/>
            <a:ext cx="2876550" cy="8572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C0596DD-905C-44B0-9993-2EB7655EC92E}"/>
              </a:ext>
            </a:extLst>
          </p:cNvPr>
          <p:cNvSpPr txBox="1"/>
          <p:nvPr/>
        </p:nvSpPr>
        <p:spPr>
          <a:xfrm>
            <a:off x="6489577" y="2991775"/>
            <a:ext cx="4873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du sparat den nya adressen kommer du tillbaka till hennes sida och högst upp får du kvittensen.</a:t>
            </a:r>
          </a:p>
          <a:p>
            <a:endParaRPr lang="sv-SE" dirty="0"/>
          </a:p>
          <a:p>
            <a:r>
              <a:rPr lang="sv-SE" dirty="0"/>
              <a:t>Nu går vi vidare till telefon och mailuppgifter.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9FC9D7C-E019-4964-A487-DCA9F1ED9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63" y="982322"/>
            <a:ext cx="5334664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D0B89479-6A7C-40B3-82C9-37287F3B6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4286010"/>
            <a:ext cx="6269224" cy="257199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80A57EAE-E207-4F3A-93F6-A158022A0D2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8065" y="235813"/>
            <a:ext cx="6238875" cy="226695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577FB91-8A9C-43CB-AD02-298E219AFD45}"/>
              </a:ext>
            </a:extLst>
          </p:cNvPr>
          <p:cNvSpPr txBox="1"/>
          <p:nvPr/>
        </p:nvSpPr>
        <p:spPr>
          <a:xfrm>
            <a:off x="7273864" y="379104"/>
            <a:ext cx="44666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Telefon Mobil kallas här för IT</a:t>
            </a:r>
          </a:p>
          <a:p>
            <a:r>
              <a:rPr lang="sv-SE" dirty="0"/>
              <a:t>Finns olika val av telefon att fylla i</a:t>
            </a:r>
          </a:p>
          <a:p>
            <a:r>
              <a:rPr lang="sv-SE" dirty="0"/>
              <a:t>Vi börjar med Telefon dvs hemnummer</a:t>
            </a:r>
          </a:p>
          <a:p>
            <a:endParaRPr lang="sv-SE" dirty="0"/>
          </a:p>
          <a:p>
            <a:r>
              <a:rPr lang="sv-SE" dirty="0"/>
              <a:t>Fyll i typ av kontakt:</a:t>
            </a:r>
          </a:p>
          <a:p>
            <a:pPr marL="285750" indent="-285750">
              <a:buFontTx/>
              <a:buChar char="-"/>
            </a:pPr>
            <a:r>
              <a:rPr lang="sv-SE" dirty="0"/>
              <a:t>Telefon lilla pilen gör att du sedan kan välja Mobil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rgbClr val="C00000"/>
                </a:solidFill>
              </a:rPr>
              <a:t>Riktnummer -  fyll i t ex 08*</a:t>
            </a:r>
          </a:p>
          <a:p>
            <a:pPr marL="285750" indent="-285750">
              <a:buFontTx/>
              <a:buChar char="-"/>
            </a:pPr>
            <a:r>
              <a:rPr lang="sv-SE" dirty="0"/>
              <a:t>Landsnummer – behövs för våra medlemmar i Norge och på Åland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rgbClr val="C00000"/>
                </a:solidFill>
              </a:rPr>
              <a:t>Nummer – fyll i numret utan mellanslag*</a:t>
            </a:r>
          </a:p>
          <a:p>
            <a:pPr marL="285750" indent="-285750">
              <a:buFontTx/>
              <a:buChar char="-"/>
            </a:pPr>
            <a:r>
              <a:rPr lang="sv-SE" dirty="0"/>
              <a:t>Spara</a:t>
            </a:r>
          </a:p>
          <a:p>
            <a:r>
              <a:rPr lang="sv-SE" dirty="0"/>
              <a:t>Gör lika för mobilnummer. I Riktnummerfältet  t ex 073 och sedan själva numret i nästa fält för nummer.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CC99825-044C-4FEE-8D89-4C13D36D785E}"/>
              </a:ext>
            </a:extLst>
          </p:cNvPr>
          <p:cNvSpPr txBox="1"/>
          <p:nvPr/>
        </p:nvSpPr>
        <p:spPr>
          <a:xfrm>
            <a:off x="7286625" y="4626421"/>
            <a:ext cx="4905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E-postadress fylls i under Redigera inloggning.</a:t>
            </a:r>
          </a:p>
          <a:p>
            <a:r>
              <a:rPr lang="sv-SE" dirty="0"/>
              <a:t>Se nästa sida.</a:t>
            </a:r>
          </a:p>
          <a:p>
            <a:endParaRPr lang="sv-SE" dirty="0"/>
          </a:p>
          <a:p>
            <a:r>
              <a:rPr lang="sv-SE" dirty="0">
                <a:solidFill>
                  <a:srgbClr val="C00000"/>
                </a:solidFill>
              </a:rPr>
              <a:t>* Systemet lägger sedan in bindestreck mellan rikt-och nummer så att det ska se bra ut i vår Matrikel!  Blir t ex 08-56 06 54.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3585435-EB65-4E0C-A085-0F62725F40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008" y="1767253"/>
            <a:ext cx="6269224" cy="2587985"/>
          </a:xfrm>
          <a:prstGeom prst="rect">
            <a:avLst/>
          </a:prstGeom>
        </p:spPr>
      </p:pic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A2C3B03F-F218-431E-BFC5-DB607E5E032B}"/>
              </a:ext>
            </a:extLst>
          </p:cNvPr>
          <p:cNvCxnSpPr>
            <a:cxnSpLocks/>
          </p:cNvCxnSpPr>
          <p:nvPr/>
        </p:nvCxnSpPr>
        <p:spPr>
          <a:xfrm flipH="1">
            <a:off x="1004640" y="810238"/>
            <a:ext cx="217491" cy="1359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A4F39226-D5B0-48CC-8386-BF193ABDD073}"/>
              </a:ext>
            </a:extLst>
          </p:cNvPr>
          <p:cNvCxnSpPr/>
          <p:nvPr/>
        </p:nvCxnSpPr>
        <p:spPr>
          <a:xfrm flipH="1">
            <a:off x="1004640" y="1021354"/>
            <a:ext cx="413239" cy="3446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62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3C97F01-D8AB-4C44-A415-552AE31E6B8D}"/>
              </a:ext>
            </a:extLst>
          </p:cNvPr>
          <p:cNvSpPr txBox="1"/>
          <p:nvPr/>
        </p:nvSpPr>
        <p:spPr>
          <a:xfrm>
            <a:off x="1091953" y="639192"/>
            <a:ext cx="978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E-postadress /Användarnamn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C8F345D-2B0D-4663-BC76-BFE458D0F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07" y="1407080"/>
            <a:ext cx="10629900" cy="33051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2CAF0E6A-7163-4760-8E23-980AEB12417B}"/>
              </a:ext>
            </a:extLst>
          </p:cNvPr>
          <p:cNvSpPr txBox="1"/>
          <p:nvPr/>
        </p:nvSpPr>
        <p:spPr>
          <a:xfrm>
            <a:off x="994299" y="5166804"/>
            <a:ext cx="10274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Här fyller du i medlemmens e-postadress som också är användarnamnet som används för inloggning till Medlemsregistret. Ge också medlemmen ett lösenord och kryssa i att hon ska vara aktiv, dvs kunna logga in i systemet!  SPARA</a:t>
            </a:r>
          </a:p>
          <a:p>
            <a:r>
              <a:rPr lang="sv-SE" dirty="0"/>
              <a:t>Meddela medlemmen uppgifterna.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CACCC03-0BAD-4102-BA38-7A1DC0525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778" y="1407080"/>
            <a:ext cx="329565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0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3855EDB7-2BD1-4BEF-82F3-7D71A0FE00E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3602" y="3253870"/>
            <a:ext cx="5602804" cy="2609619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7738F315-5929-4FB0-BD4A-3D0D032E1BFA}"/>
              </a:ext>
            </a:extLst>
          </p:cNvPr>
          <p:cNvSpPr txBox="1"/>
          <p:nvPr/>
        </p:nvSpPr>
        <p:spPr>
          <a:xfrm>
            <a:off x="6576647" y="311444"/>
            <a:ext cx="4863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Nu fortsätter vi med övriga uppgifter: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 in ett foto på henne. </a:t>
            </a:r>
            <a:r>
              <a:rPr lang="sv-SE" dirty="0">
                <a:solidFill>
                  <a:srgbClr val="C00000"/>
                </a:solidFill>
              </a:rPr>
              <a:t>Se sep anvisning.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Fyllde i användaruppgifter.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Tittade på hur Funktion såg ut, inte aktuellt för ny medlem. Men går smidigt att fylla i. </a:t>
            </a:r>
            <a:r>
              <a:rPr lang="sv-SE" dirty="0">
                <a:solidFill>
                  <a:srgbClr val="C00000"/>
                </a:solidFill>
              </a:rPr>
              <a:t>Se sep anvisning.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Utmärkelse använder vi inte i dagsläget.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92FAAB6-57B7-4462-BA16-48D16A15F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56" y="628650"/>
            <a:ext cx="5025053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608</Words>
  <Application>Microsoft Office PowerPoint</Application>
  <PresentationFormat>Bredbild</PresentationFormat>
  <Paragraphs>73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Medlemsregistret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Medlemsregistret</dc:title>
  <dc:creator>Annika Ahlqvist</dc:creator>
  <cp:lastModifiedBy>Annika Ahlqvist</cp:lastModifiedBy>
  <cp:revision>48</cp:revision>
  <dcterms:created xsi:type="dcterms:W3CDTF">2017-07-16T06:13:30Z</dcterms:created>
  <dcterms:modified xsi:type="dcterms:W3CDTF">2018-08-08T08:02:02Z</dcterms:modified>
</cp:coreProperties>
</file>