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9" r:id="rId4"/>
    <p:sldId id="257" r:id="rId5"/>
    <p:sldId id="258" r:id="rId6"/>
    <p:sldId id="266" r:id="rId7"/>
    <p:sldId id="262" r:id="rId8"/>
    <p:sldId id="263" r:id="rId9"/>
    <p:sldId id="264" r:id="rId10"/>
    <p:sldId id="265" r:id="rId11"/>
    <p:sldId id="270" r:id="rId12"/>
    <p:sldId id="272" r:id="rId13"/>
    <p:sldId id="261" r:id="rId14"/>
    <p:sldId id="267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730" autoAdjust="0"/>
    <p:restoredTop sz="94660" autoAdjust="0"/>
  </p:normalViewPr>
  <p:slideViewPr>
    <p:cSldViewPr>
      <p:cViewPr>
        <p:scale>
          <a:sx n="100" d="100"/>
          <a:sy n="100" d="100"/>
        </p:scale>
        <p:origin x="-9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16DE75-C955-4D78-8048-17E7440AEE0D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60183C-3FDF-48DB-B6C8-B2D49181DAB4}" type="slidenum">
              <a:rPr lang="sv-SE" smtClean="0"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commons.wikimedia.org/wiki/File:Irena_Sendlerowa_2005-02-1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X9d_ZoEA9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980575" y="2272900"/>
            <a:ext cx="3576619" cy="792088"/>
          </a:xfrm>
        </p:spPr>
        <p:txBody>
          <a:bodyPr>
            <a:normAutofit fontScale="90000"/>
          </a:bodyPr>
          <a:lstStyle/>
          <a:p>
            <a:pPr algn="l"/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700" dirty="0" smtClean="0"/>
              <a:t/>
            </a:r>
            <a:br>
              <a:rPr lang="sv-SE" sz="27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3600" dirty="0" err="1" smtClean="0"/>
              <a:t>Kapila</a:t>
            </a:r>
            <a:r>
              <a:rPr lang="sv-SE" sz="3600" dirty="0" smtClean="0"/>
              <a:t> Gupta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12568" cy="172819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IIW President 2017-2018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v-SE" dirty="0">
                <a:latin typeface="+mj-lt"/>
              </a:rPr>
              <a:t>Inner </a:t>
            </a:r>
            <a:r>
              <a:rPr lang="sv-SE" dirty="0" smtClean="0">
                <a:latin typeface="+mj-lt"/>
              </a:rPr>
              <a:t>Wheel är en organisation baserad på medlemmar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Att efterlämna ett bestående</a:t>
            </a:r>
          </a:p>
          <a:p>
            <a:pPr algn="l"/>
            <a:r>
              <a:rPr lang="sv-SE" dirty="0" smtClean="0">
                <a:latin typeface="+mj-lt"/>
              </a:rPr>
              <a:t>       arv/minne</a:t>
            </a:r>
          </a:p>
          <a:p>
            <a:pPr algn="l"/>
            <a:endParaRPr lang="sv-SE" dirty="0" smtClean="0">
              <a:latin typeface="+mj-lt"/>
            </a:endParaRPr>
          </a:p>
          <a:p>
            <a:pPr algn="l"/>
            <a:endParaRPr lang="sv-SE" dirty="0"/>
          </a:p>
        </p:txBody>
      </p:sp>
      <p:pic>
        <p:nvPicPr>
          <p:cNvPr id="1028" name="Picture 4" descr="IIW with Happier Futur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6129"/>
            <a:ext cx="4482972" cy="10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nderrubrik 2"/>
          <p:cNvSpPr txBox="1">
            <a:spLocks/>
          </p:cNvSpPr>
          <p:nvPr/>
        </p:nvSpPr>
        <p:spPr>
          <a:xfrm>
            <a:off x="5796136" y="5877272"/>
            <a:ext cx="3060848" cy="720080"/>
          </a:xfrm>
          <a:prstGeom prst="rect">
            <a:avLst/>
          </a:prstGeom>
        </p:spPr>
        <p:txBody>
          <a:bodyPr vert="horz" lIns="0" rIns="18288">
            <a:normAutofit fontScale="2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 smtClean="0">
                <a:latin typeface="+mj-lt"/>
              </a:rPr>
              <a:t>”</a:t>
            </a:r>
          </a:p>
          <a:p>
            <a:pPr algn="l"/>
            <a:r>
              <a:rPr lang="sv-SE" sz="9600" dirty="0" smtClean="0">
                <a:latin typeface="+mj-lt"/>
              </a:rPr>
              <a:t> ”</a:t>
            </a:r>
            <a:r>
              <a:rPr lang="sv-SE" sz="9600" dirty="0" err="1" smtClean="0">
                <a:latin typeface="+mj-lt"/>
              </a:rPr>
              <a:t>Leave</a:t>
            </a:r>
            <a:r>
              <a:rPr lang="sv-SE" sz="9600" dirty="0" smtClean="0">
                <a:latin typeface="+mj-lt"/>
              </a:rPr>
              <a:t> a Lasting       </a:t>
            </a:r>
            <a:r>
              <a:rPr lang="sv-SE" sz="9600" dirty="0" err="1" smtClean="0">
                <a:latin typeface="+mj-lt"/>
              </a:rPr>
              <a:t>Legacy</a:t>
            </a:r>
            <a:r>
              <a:rPr lang="sv-SE" sz="9600" dirty="0" smtClean="0">
                <a:latin typeface="+mj-lt"/>
              </a:rPr>
              <a:t>”</a:t>
            </a:r>
          </a:p>
          <a:p>
            <a:pPr algn="l"/>
            <a:r>
              <a:rPr lang="sv-SE" sz="9600" dirty="0" smtClean="0"/>
              <a:t>   </a:t>
            </a:r>
            <a:endParaRPr lang="sv-SE" sz="96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28339"/>
            <a:ext cx="2448272" cy="4005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84636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79" y="1935163"/>
            <a:ext cx="3103642" cy="4389437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Yellow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" y="13319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ruta 17"/>
          <p:cNvSpPr txBox="1"/>
          <p:nvPr/>
        </p:nvSpPr>
        <p:spPr>
          <a:xfrm>
            <a:off x="18209" y="2492896"/>
            <a:ext cx="8745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Österrikisk författare och pacifist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Guvernant hos familjen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Suttner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, skandal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Skickades till Paris; Alfred Nobels sekreterare; vänner livet ut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Gifte sig; nio år i Kaukasien; återvände till Österrike; verkade för fredsrörelsen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”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Die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Waffen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nieder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” 1-2 (Ned med vapnen) antimilitaristisk bok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1905 Nobels fredspris som första kvinna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Dog i juni 1914 vid förberedelserna för den första fredskongressen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1933 brändes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Die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Waffen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nieder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på bokbål i nazi-Tyskland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701971" y="1534182"/>
            <a:ext cx="5616624" cy="6748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lang="sv-SE" sz="11200" dirty="0" smtClean="0"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>Bertha von </a:t>
            </a:r>
            <a:r>
              <a:rPr lang="sv-SE" sz="11200" dirty="0" err="1" smtClean="0"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>Suttner</a:t>
            </a:r>
            <a:r>
              <a:rPr lang="sv-SE" sz="11200" dirty="0" smtClean="0"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> född 1843 i Prag – död 1914 i Wien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75" y="794332"/>
            <a:ext cx="1523426" cy="21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0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innehåll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" y="13319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0/06/Irena_Sendlerowa_2005-02-13.jpg/250px-Irena_Sendlerowa_2005-02-1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202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ruta 17"/>
          <p:cNvSpPr txBox="1"/>
          <p:nvPr/>
        </p:nvSpPr>
        <p:spPr>
          <a:xfrm>
            <a:off x="18209" y="2492896"/>
            <a:ext cx="8745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Polsk socialarbetare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Räddade ca 2500 barn från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Warsawas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ghetto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Barn smugglades ut i lådor  - deras identitet bevarades på lappar som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Irena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stoppade i glasburkar och grävde ner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Irena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arresterades av Gestapo 1943. De bröt hennes armar och ben.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Irena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lyckades senare fly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Mottog 1965 medaljen ”Rättfärdig bland folken”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Utsedd till nationalhjälte i Polen 2007 och nominerad till Nobels fredspris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701971" y="1534182"/>
            <a:ext cx="5616624" cy="6748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lang="sv-SE" sz="11200" dirty="0" err="1"/>
              <a:t>Irena</a:t>
            </a:r>
            <a:r>
              <a:rPr lang="sv-SE" sz="11200" dirty="0"/>
              <a:t> </a:t>
            </a:r>
            <a:r>
              <a:rPr lang="sv-SE" sz="11200" dirty="0" err="1"/>
              <a:t>Sendler</a:t>
            </a:r>
            <a:r>
              <a:rPr lang="sv-SE" sz="11200" dirty="0"/>
              <a:t> 1910 – 2008 i </a:t>
            </a:r>
            <a:r>
              <a:rPr lang="sv-SE" sz="11200" dirty="0" err="1"/>
              <a:t>Warsawa</a:t>
            </a:r>
            <a:endParaRPr lang="sv-SE" sz="11200" dirty="0"/>
          </a:p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233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innehåll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" y="13319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ruta 17"/>
          <p:cNvSpPr txBox="1"/>
          <p:nvPr/>
        </p:nvSpPr>
        <p:spPr>
          <a:xfrm>
            <a:off x="18209" y="2492896"/>
            <a:ext cx="87453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Sköts 2012 i huvud och nacke av talibaner; vägrat hörsamma förbud för flickor att gå i skolan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2013 kom boken ”Jag är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Malala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” ; skrevs med Christina Lamb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Mottog 2013 Sacharovpriset för tankefrihet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Mottog Nobels fredspris 2014 17 år gammal tillsammans med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Kailash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  <a:latin typeface="+mj-lt"/>
              </a:rPr>
              <a:t>Satyarthi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för sin kamp för alla barns rätt till utbildning. En hindu och en muslim delade på priset, viktigt för Nobelkommittéen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”Varför är det så lätt att bygga vapen men så svårt att bygga skolor?”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701971" y="1534182"/>
            <a:ext cx="5616624" cy="6748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/>
            </a:r>
            <a:b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sv-SE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Malala</a:t>
            </a:r>
            <a:r>
              <a:rPr kumimoji="0" lang="sv-SE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sv-SE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Yousafzai</a:t>
            </a:r>
            <a:r>
              <a:rPr lang="sv-SE" sz="11200" dirty="0" smtClean="0"/>
              <a:t> – född 1997 i </a:t>
            </a:r>
            <a:r>
              <a:rPr lang="sv-SE" sz="11200" dirty="0" err="1" smtClean="0"/>
              <a:t>Mingora</a:t>
            </a:r>
            <a:r>
              <a:rPr lang="sv-SE" sz="11200" smtClean="0"/>
              <a:t>, Pakistan</a:t>
            </a:r>
            <a:endParaRPr lang="sv-SE" sz="11200" dirty="0"/>
          </a:p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2" descr="C:\Users\Wyndhamn\Pictures\Malala_Yousafzai_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94" y="133191"/>
            <a:ext cx="2131965" cy="22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13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23528" y="2589648"/>
            <a:ext cx="8229600" cy="36876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Utveckla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Förändra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Synas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Växa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Ge varandra en Inner Wheel Ros</a:t>
            </a:r>
          </a:p>
          <a:p>
            <a:endParaRPr lang="sv-SE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1908256" cy="19122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472983" y="1556865"/>
            <a:ext cx="3672408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6800" dirty="0" smtClean="0"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>Framtiden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7320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" y="13319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442394" y="2204864"/>
            <a:ext cx="8229600" cy="2069584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+mj-lt"/>
                <a:hlinkClick r:id="rId4"/>
              </a:rPr>
              <a:t>https://</a:t>
            </a:r>
            <a:r>
              <a:rPr lang="sv-SE" dirty="0" smtClean="0">
                <a:solidFill>
                  <a:schemeClr val="bg1"/>
                </a:solidFill>
                <a:latin typeface="+mj-lt"/>
                <a:hlinkClick r:id="rId4"/>
              </a:rPr>
              <a:t>www.youtube.com/watch?v=ZX9d_ZoEA9A</a:t>
            </a:r>
            <a:endParaRPr lang="sv-SE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5617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700" dirty="0"/>
              <a:t/>
            </a:r>
            <a:br>
              <a:rPr lang="sv-SE" sz="27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3200" dirty="0" err="1" smtClean="0"/>
              <a:t>Leave</a:t>
            </a:r>
            <a:r>
              <a:rPr lang="sv-SE" sz="3200" dirty="0" smtClean="0"/>
              <a:t> a Lasting </a:t>
            </a:r>
            <a:r>
              <a:rPr lang="sv-SE" sz="3200" dirty="0" err="1" smtClean="0"/>
              <a:t>Legacy</a:t>
            </a:r>
            <a:r>
              <a:rPr lang="sv-SE" sz="3200" dirty="0" smtClean="0"/>
              <a:t> - värderingar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432048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 Vi definieras av vad vi gör inte vem vi är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Vad du än gör, gör det på ett sätt  så att världen omkring dig ser din insats och lär känna vår organisation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Gå ut och påverka, förändra och gör dig av med negativa tankar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Skvallra inte, utmana dig själv och lära dig empati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Lämna ett arv i ditt samhälle och verka för Inner Wheel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sz="2400" dirty="0" smtClean="0">
                <a:latin typeface="+mj-lt"/>
              </a:rPr>
              <a:t>En fototävling med dikt/text – illustrera mottot.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sz="2400" dirty="0" smtClean="0">
                <a:latin typeface="+mj-lt"/>
              </a:rPr>
              <a:t>Lena Gergil Almqvists ”Butterfly </a:t>
            </a:r>
            <a:r>
              <a:rPr lang="sv-SE" sz="2400" dirty="0" err="1" smtClean="0">
                <a:latin typeface="+mj-lt"/>
              </a:rPr>
              <a:t>Effect</a:t>
            </a:r>
            <a:r>
              <a:rPr lang="sv-SE" sz="2400" dirty="0" smtClean="0">
                <a:latin typeface="+mj-lt"/>
              </a:rPr>
              <a:t>” och Monique </a:t>
            </a:r>
            <a:r>
              <a:rPr lang="sv-SE" sz="2400" smtClean="0">
                <a:latin typeface="+mj-lt"/>
              </a:rPr>
              <a:t>Mellins ”</a:t>
            </a:r>
            <a:r>
              <a:rPr lang="sv-SE" sz="2400" dirty="0" smtClean="0">
                <a:latin typeface="+mj-lt"/>
              </a:rPr>
              <a:t>To be part </a:t>
            </a:r>
            <a:r>
              <a:rPr lang="sv-SE" sz="2400" dirty="0" err="1" smtClean="0">
                <a:latin typeface="+mj-lt"/>
              </a:rPr>
              <a:t>of</a:t>
            </a:r>
            <a:r>
              <a:rPr lang="sv-SE" sz="2400" dirty="0" smtClean="0">
                <a:latin typeface="+mj-lt"/>
              </a:rPr>
              <a:t> Inner Wheel” deltar i tävlingen</a:t>
            </a:r>
          </a:p>
          <a:p>
            <a:pPr algn="l"/>
            <a:endParaRPr lang="sv-SE" sz="2400" dirty="0"/>
          </a:p>
        </p:txBody>
      </p:sp>
      <p:pic>
        <p:nvPicPr>
          <p:cNvPr id="4098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7" y="352589"/>
            <a:ext cx="903421" cy="84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15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400800" cy="388843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1960 -1990 antal 3</a:t>
            </a:r>
            <a:endParaRPr lang="sv-SE" dirty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1990 – 2000 antal 7</a:t>
            </a:r>
            <a:endParaRPr lang="sv-SE" dirty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2000 – 2013 antal 45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2013  ”Vision 2017” sjösattes</a:t>
            </a:r>
            <a:endParaRPr lang="sv-SE" dirty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2013 – 2017 antal 12  - trenden är stoppad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>
                <a:latin typeface="+mj-lt"/>
              </a:rPr>
              <a:t>Vad är vi bra på? Vad kan vi göra bättre? Varför är </a:t>
            </a:r>
            <a:r>
              <a:rPr lang="sv-SE" smtClean="0">
                <a:latin typeface="+mj-lt"/>
              </a:rPr>
              <a:t>jag medlem?</a:t>
            </a:r>
            <a:endParaRPr lang="sv-SE" dirty="0" smtClean="0">
              <a:latin typeface="+mj-lt"/>
            </a:endParaRPr>
          </a:p>
        </p:txBody>
      </p:sp>
      <p:pic>
        <p:nvPicPr>
          <p:cNvPr id="4098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6" y="352589"/>
            <a:ext cx="1141739" cy="10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969368" y="1340768"/>
            <a:ext cx="77724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900" dirty="0" smtClean="0"/>
              <a:t>Antal nedlagda klubbar fram till 2017 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003089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3832" y="3068960"/>
            <a:ext cx="8229600" cy="25202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Syfte – bryta en nedåtgående trend, behålla medlemmar och rekrytera  nya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Åtgärder – klubbarna arbetar med olika åtgärdsprogram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Effekt– nyrekrytering har lyckats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Nuläget – avslutat och en sammanställning finns på hemsidan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sv-SE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sv-SE" dirty="0">
              <a:solidFill>
                <a:srgbClr val="FFFF00"/>
              </a:solidFill>
            </a:endParaRPr>
          </a:p>
        </p:txBody>
      </p:sp>
      <p:pic>
        <p:nvPicPr>
          <p:cNvPr id="6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71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467544" y="1916832"/>
            <a:ext cx="3672408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16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Vision </a:t>
            </a:r>
            <a:r>
              <a:rPr kumimoji="0" lang="sv-SE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2017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3599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9" y="476673"/>
            <a:ext cx="104409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ruta 18"/>
          <p:cNvSpPr txBox="1"/>
          <p:nvPr/>
        </p:nvSpPr>
        <p:spPr>
          <a:xfrm>
            <a:off x="270360" y="1700808"/>
            <a:ext cx="85749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sv-SE" sz="2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Påbörjades vid informationsmötet i augusti 2016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Syftet: Rekrytera och behålla medlemmar</a:t>
            </a:r>
          </a:p>
          <a:p>
            <a:r>
              <a:rPr lang="sv-SE" sz="2600" dirty="0" smtClean="0">
                <a:latin typeface="+mj-lt"/>
              </a:rPr>
              <a:t>                 Stoppa </a:t>
            </a:r>
            <a:r>
              <a:rPr lang="sv-SE" sz="2600" dirty="0">
                <a:latin typeface="+mj-lt"/>
              </a:rPr>
              <a:t>nedläggningen av </a:t>
            </a:r>
            <a:r>
              <a:rPr lang="sv-SE" sz="2600" dirty="0" smtClean="0">
                <a:latin typeface="+mj-lt"/>
              </a:rPr>
              <a:t>klubbar</a:t>
            </a:r>
          </a:p>
          <a:p>
            <a:endParaRPr lang="sv-SE" sz="26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Hur är den stora frågan:</a:t>
            </a:r>
          </a:p>
          <a:p>
            <a:r>
              <a:rPr lang="sv-SE" sz="2600" dirty="0" smtClean="0">
                <a:latin typeface="+mj-lt"/>
              </a:rPr>
              <a:t> </a:t>
            </a:r>
            <a:endParaRPr lang="sv-SE" sz="2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Birgitta Lundehed, då </a:t>
            </a:r>
            <a:r>
              <a:rPr lang="sv-SE" sz="2600" dirty="0" err="1" smtClean="0">
                <a:latin typeface="+mj-lt"/>
              </a:rPr>
              <a:t>past</a:t>
            </a:r>
            <a:r>
              <a:rPr lang="sv-SE" sz="2600" dirty="0" smtClean="0">
                <a:latin typeface="+mj-lt"/>
              </a:rPr>
              <a:t> rådspresident och </a:t>
            </a:r>
            <a:r>
              <a:rPr lang="sv-SE" sz="2600" dirty="0" err="1" smtClean="0">
                <a:latin typeface="+mj-lt"/>
              </a:rPr>
              <a:t>Evalisa</a:t>
            </a:r>
            <a:r>
              <a:rPr lang="sv-SE" sz="2600" dirty="0" smtClean="0">
                <a:latin typeface="+mj-lt"/>
              </a:rPr>
              <a:t> Carlsten, Nyköping Öster IWC fick i uppdrag att arbeta med frågan</a:t>
            </a:r>
          </a:p>
          <a:p>
            <a:endParaRPr lang="sv-SE" dirty="0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567987" y="692698"/>
            <a:ext cx="648072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2800" dirty="0" err="1"/>
              <a:t>Revitaliseringsprojekt</a:t>
            </a:r>
            <a:r>
              <a:rPr lang="sv-SE" sz="12800" dirty="0"/>
              <a:t> 2016 - 2017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5707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9" y="476673"/>
            <a:ext cx="104409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1567987" y="692698"/>
            <a:ext cx="648072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2800" dirty="0" err="1"/>
              <a:t>Revitaliseringsprojekt</a:t>
            </a:r>
            <a:r>
              <a:rPr lang="sv-SE" sz="12800" dirty="0"/>
              <a:t> 2016 - 2017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07504" y="2003407"/>
            <a:ext cx="92001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Rådsårsmötet i Vänersborg i november en första information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Birgitta Lundehed redogjorde för kontakter med fem nyligen nedlagda klubbar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2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err="1" smtClean="0">
                <a:latin typeface="+mj-lt"/>
              </a:rPr>
              <a:t>Evalisa</a:t>
            </a:r>
            <a:r>
              <a:rPr lang="sv-SE" sz="2600" dirty="0" smtClean="0">
                <a:latin typeface="+mj-lt"/>
              </a:rPr>
              <a:t> Carlsten hade sammanställt ett förslag på hur man kan arbeta vid signaler  om nedläggning av klubbar</a:t>
            </a:r>
          </a:p>
          <a:p>
            <a:endParaRPr lang="sv-SE" sz="2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Birgitta Lundehed och Ingelög Wyndhamn fortsatte det påbörjade arbetet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600" dirty="0" smtClean="0">
                <a:latin typeface="+mj-lt"/>
              </a:rPr>
              <a:t>Redovisning av arbetet finns på hemsidan</a:t>
            </a:r>
            <a:endParaRPr lang="sv-SE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8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2372" y="2132856"/>
            <a:ext cx="8219256" cy="388843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Vår värdegrund basen för att få in nya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Event där döttrar/svärdöttrar/väninnor bjuds 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Informera om vår status som Non Governmental Organisation (NGO) i FN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Kontakta andra kvinnoorganisationer t.ex. Ladies’ Circle (medlemskap upphör där vid 45 år), Zonta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Skriva korta artiklar till lokaltidningar om våra aktiviteter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Sätta upp mål för rekrytering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Utse faddrar till de nya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Bjuda på välkomstmiddag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Lägga ut broschyrer – bibliotek, ”frissan”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 smtClean="0"/>
          </a:p>
          <a:p>
            <a:pPr>
              <a:buFont typeface="Wingdings" panose="05000000000000000000" pitchFamily="2" charset="2"/>
              <a:buChar char="v"/>
            </a:pPr>
            <a:endParaRPr lang="sv-SE" dirty="0" smtClean="0"/>
          </a:p>
          <a:p>
            <a:pPr>
              <a:buFont typeface="Wingdings" panose="05000000000000000000" pitchFamily="2" charset="2"/>
              <a:buChar char="v"/>
            </a:pPr>
            <a:endParaRPr lang="sv-SE" dirty="0" smtClean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1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1691680" y="1090756"/>
            <a:ext cx="6408712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2800" dirty="0"/>
              <a:t>Hur ska vi gå vidare för att rekrytera nya medlemmar :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9588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1" y="0"/>
            <a:ext cx="9222010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82305" y="2348880"/>
            <a:ext cx="8229600" cy="4389120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Ringa om någon inte kommit på länge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Någon/några ansvarig/a för kontakt med sjuka medlemmar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Erbjuda skjuts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Nya typer av program; börja </a:t>
            </a:r>
            <a:r>
              <a:rPr lang="sv-SE" smtClean="0">
                <a:solidFill>
                  <a:schemeClr val="bg1"/>
                </a:solidFill>
                <a:latin typeface="+mj-lt"/>
              </a:rPr>
              <a:t>klubbmötet tidigare</a:t>
            </a:r>
            <a:endParaRPr lang="sv-SE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”</a:t>
            </a:r>
            <a:r>
              <a:rPr lang="sv-SE" dirty="0" err="1" smtClean="0">
                <a:solidFill>
                  <a:schemeClr val="bg1"/>
                </a:solidFill>
                <a:latin typeface="+mj-lt"/>
              </a:rPr>
              <a:t>Morning</a:t>
            </a:r>
            <a:r>
              <a:rPr lang="sv-SE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+mj-lt"/>
              </a:rPr>
              <a:t>Coffee</a:t>
            </a:r>
            <a:r>
              <a:rPr lang="sv-SE" dirty="0" smtClean="0">
                <a:solidFill>
                  <a:schemeClr val="bg1"/>
                </a:solidFill>
                <a:latin typeface="+mj-lt"/>
              </a:rPr>
              <a:t>” (utan förhandsanmälan)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Lunch (utan förhandsanmälan), ”hemma-hos” kväll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Bokklubb, museibesök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bg1"/>
                </a:solidFill>
                <a:latin typeface="+mj-lt"/>
              </a:rPr>
              <a:t>Promenader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71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1907704" y="888774"/>
            <a:ext cx="7176911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2800" dirty="0" smtClean="0"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>Hur ska vi behålla befintliga medlemmar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041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Vid inträde i Inner Wheel klargöra att styrelsearbete är en del av medlemskapet längre fram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Bjuda in till ett styrelsemöte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Börja med att ge små uppdrag t.ex. ta betalt vid klubbmöten/distriktsmöten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Utse till värdinna vid klubbmöten/distriktsmöten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0070C0"/>
                </a:solidFill>
                <a:latin typeface="+mj-lt"/>
              </a:rPr>
              <a:t>Betala hela eller halva avgiften till distriktsmöten</a:t>
            </a:r>
          </a:p>
        </p:txBody>
      </p:sp>
      <p:pic>
        <p:nvPicPr>
          <p:cNvPr id="5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36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07604" y="1464838"/>
            <a:ext cx="6264696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2800" dirty="0"/>
              <a:t>Hur ska vi locka till styrelsearbete: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6586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WH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695</Words>
  <Application>Microsoft Office PowerPoint</Application>
  <PresentationFormat>Bildspel på skärmen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IWH</vt:lpstr>
      <vt:lpstr>      Kapila Gupta</vt:lpstr>
      <vt:lpstr>      Leave a Lasting Legacy - värderingar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Inner Wheel</dc:title>
  <dc:creator>Wyndhamn</dc:creator>
  <cp:lastModifiedBy>Wyndhamn</cp:lastModifiedBy>
  <cp:revision>135</cp:revision>
  <dcterms:created xsi:type="dcterms:W3CDTF">2017-01-25T13:27:25Z</dcterms:created>
  <dcterms:modified xsi:type="dcterms:W3CDTF">2018-03-26T13:43:01Z</dcterms:modified>
</cp:coreProperties>
</file>