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6" r:id="rId4"/>
    <p:sldId id="277" r:id="rId5"/>
    <p:sldId id="259" r:id="rId6"/>
    <p:sldId id="260" r:id="rId7"/>
    <p:sldId id="261" r:id="rId8"/>
    <p:sldId id="273" r:id="rId9"/>
    <p:sldId id="274" r:id="rId10"/>
    <p:sldId id="262" r:id="rId11"/>
    <p:sldId id="279" r:id="rId12"/>
    <p:sldId id="281" r:id="rId13"/>
    <p:sldId id="282" r:id="rId14"/>
    <p:sldId id="264" r:id="rId15"/>
    <p:sldId id="283" r:id="rId16"/>
    <p:sldId id="265" r:id="rId17"/>
    <p:sldId id="266" r:id="rId18"/>
    <p:sldId id="267" r:id="rId19"/>
    <p:sldId id="268" r:id="rId20"/>
    <p:sldId id="271" r:id="rId21"/>
    <p:sldId id="270" r:id="rId22"/>
    <p:sldId id="280" r:id="rId23"/>
    <p:sldId id="26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3" autoAdjust="0"/>
    <p:restoredTop sz="94660"/>
  </p:normalViewPr>
  <p:slideViewPr>
    <p:cSldViewPr snapToGrid="0">
      <p:cViewPr varScale="1">
        <p:scale>
          <a:sx n="64" d="100"/>
          <a:sy n="64" d="100"/>
        </p:scale>
        <p:origin x="72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5034849112760421E-2"/>
          <c:y val="2.4107907754412933E-2"/>
          <c:w val="0.94180725615039751"/>
          <c:h val="0.87446196180282354"/>
        </c:manualLayout>
      </c:layout>
      <c:lineChart>
        <c:grouping val="standard"/>
        <c:varyColors val="0"/>
        <c:ser>
          <c:idx val="0"/>
          <c:order val="0"/>
          <c:tx>
            <c:strRef>
              <c:f>Medlemsantal!$A$1</c:f>
              <c:strCache>
                <c:ptCount val="1"/>
                <c:pt idx="0">
                  <c:v>Årtal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Medlemsantal!$B$1:$I$1</c:f>
              <c:numCache>
                <c:formatCode>General</c:formatCode>
                <c:ptCount val="8"/>
                <c:pt idx="0">
                  <c:v>1960</c:v>
                </c:pt>
                <c:pt idx="1">
                  <c:v>1970</c:v>
                </c:pt>
                <c:pt idx="2">
                  <c:v>1980</c:v>
                </c:pt>
                <c:pt idx="3">
                  <c:v>1990</c:v>
                </c:pt>
                <c:pt idx="4">
                  <c:v>2000</c:v>
                </c:pt>
                <c:pt idx="5">
                  <c:v>2010</c:v>
                </c:pt>
                <c:pt idx="6">
                  <c:v>2014</c:v>
                </c:pt>
                <c:pt idx="7">
                  <c:v>2015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Medlemsantal!$A$2</c:f>
              <c:strCache>
                <c:ptCount val="1"/>
                <c:pt idx="0">
                  <c:v>Medlemsantal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Medlemsantal!$B$2:$I$2</c:f>
              <c:numCache>
                <c:formatCode>General</c:formatCode>
                <c:ptCount val="8"/>
                <c:pt idx="0">
                  <c:v>2344</c:v>
                </c:pt>
                <c:pt idx="1">
                  <c:v>6314</c:v>
                </c:pt>
                <c:pt idx="2">
                  <c:v>8391</c:v>
                </c:pt>
                <c:pt idx="3">
                  <c:v>9610</c:v>
                </c:pt>
                <c:pt idx="4">
                  <c:v>7585</c:v>
                </c:pt>
                <c:pt idx="5">
                  <c:v>5019</c:v>
                </c:pt>
                <c:pt idx="6">
                  <c:v>4319</c:v>
                </c:pt>
                <c:pt idx="7">
                  <c:v>4246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99216200"/>
        <c:axId val="199216592"/>
      </c:lineChart>
      <c:catAx>
        <c:axId val="199216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216592"/>
        <c:crosses val="autoZero"/>
        <c:auto val="1"/>
        <c:lblAlgn val="ctr"/>
        <c:lblOffset val="100"/>
        <c:noMultiLvlLbl val="0"/>
      </c:catAx>
      <c:valAx>
        <c:axId val="199216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216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här för att ändra format på underrubrik i bakgrunden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A695A-026A-4791-9165-16893156D6A8}" type="datetimeFigureOut">
              <a:rPr lang="en-GB" smtClean="0"/>
              <a:t>12/09/2017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6C19-EA60-48B7-AD41-8EFB4EB43E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45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A695A-026A-4791-9165-16893156D6A8}" type="datetimeFigureOut">
              <a:rPr lang="en-GB" smtClean="0"/>
              <a:t>12/09/2017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6C19-EA60-48B7-AD41-8EFB4EB43E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065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A695A-026A-4791-9165-16893156D6A8}" type="datetimeFigureOut">
              <a:rPr lang="en-GB" smtClean="0"/>
              <a:t>12/09/2017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6C19-EA60-48B7-AD41-8EFB4EB43E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02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A695A-026A-4791-9165-16893156D6A8}" type="datetimeFigureOut">
              <a:rPr lang="en-GB" smtClean="0"/>
              <a:t>12/09/2017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6C19-EA60-48B7-AD41-8EFB4EB43E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026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A695A-026A-4791-9165-16893156D6A8}" type="datetimeFigureOut">
              <a:rPr lang="en-GB" smtClean="0"/>
              <a:t>12/09/2017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6C19-EA60-48B7-AD41-8EFB4EB43E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095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A695A-026A-4791-9165-16893156D6A8}" type="datetimeFigureOut">
              <a:rPr lang="en-GB" smtClean="0"/>
              <a:t>12/09/2017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6C19-EA60-48B7-AD41-8EFB4EB43E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725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A695A-026A-4791-9165-16893156D6A8}" type="datetimeFigureOut">
              <a:rPr lang="en-GB" smtClean="0"/>
              <a:t>12/09/2017</a:t>
            </a:fld>
            <a:endParaRPr lang="en-GB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6C19-EA60-48B7-AD41-8EFB4EB43E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433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A695A-026A-4791-9165-16893156D6A8}" type="datetimeFigureOut">
              <a:rPr lang="en-GB" smtClean="0"/>
              <a:t>12/09/2017</a:t>
            </a:fld>
            <a:endParaRPr lang="en-GB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6C19-EA60-48B7-AD41-8EFB4EB43E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07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A695A-026A-4791-9165-16893156D6A8}" type="datetimeFigureOut">
              <a:rPr lang="en-GB" smtClean="0"/>
              <a:t>12/09/2017</a:t>
            </a:fld>
            <a:endParaRPr lang="en-GB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6C19-EA60-48B7-AD41-8EFB4EB43E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875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A695A-026A-4791-9165-16893156D6A8}" type="datetimeFigureOut">
              <a:rPr lang="en-GB" smtClean="0"/>
              <a:t>12/09/2017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6C19-EA60-48B7-AD41-8EFB4EB43E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8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A695A-026A-4791-9165-16893156D6A8}" type="datetimeFigureOut">
              <a:rPr lang="en-GB" smtClean="0"/>
              <a:t>12/09/2017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6C19-EA60-48B7-AD41-8EFB4EB43E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572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A695A-026A-4791-9165-16893156D6A8}" type="datetimeFigureOut">
              <a:rPr lang="en-GB" smtClean="0"/>
              <a:t>12/09/2017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C6C19-EA60-48B7-AD41-8EFB4EB43E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629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v-SE" sz="4000" dirty="0" smtClean="0"/>
              <a:t>Inner Wheel Sweden</a:t>
            </a:r>
            <a:endParaRPr lang="en-GB" sz="400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endParaRPr lang="sv-SE" dirty="0" smtClean="0"/>
          </a:p>
          <a:p>
            <a:r>
              <a:rPr lang="sv-SE" sz="4000" dirty="0" smtClean="0"/>
              <a:t>Inner Wheel Sweden in a </a:t>
            </a:r>
            <a:r>
              <a:rPr lang="sv-SE" sz="4000" dirty="0" err="1" smtClean="0"/>
              <a:t>nut</a:t>
            </a:r>
            <a:r>
              <a:rPr lang="sv-SE" sz="4000" dirty="0" smtClean="0"/>
              <a:t> </a:t>
            </a:r>
            <a:r>
              <a:rPr lang="sv-SE" sz="4000" dirty="0" err="1" smtClean="0"/>
              <a:t>shell</a:t>
            </a:r>
            <a:endParaRPr lang="sv-SE" sz="4000" dirty="0" smtClean="0"/>
          </a:p>
          <a:p>
            <a:r>
              <a:rPr lang="sv-SE" sz="4000" dirty="0" err="1" smtClean="0"/>
              <a:t>Ups</a:t>
            </a:r>
            <a:r>
              <a:rPr lang="sv-SE" sz="4000" dirty="0" smtClean="0"/>
              <a:t> &amp; </a:t>
            </a:r>
            <a:r>
              <a:rPr lang="sv-SE" sz="4000" dirty="0" err="1" smtClean="0"/>
              <a:t>downs</a:t>
            </a:r>
            <a:r>
              <a:rPr lang="sv-SE" sz="4000" dirty="0" smtClean="0"/>
              <a:t>, </a:t>
            </a:r>
            <a:r>
              <a:rPr lang="sv-SE" sz="4000" dirty="0" err="1" smtClean="0"/>
              <a:t>but</a:t>
            </a:r>
            <a:r>
              <a:rPr lang="sv-SE" sz="4000" dirty="0" smtClean="0"/>
              <a:t> </a:t>
            </a:r>
            <a:r>
              <a:rPr lang="sv-SE" sz="4000" dirty="0" err="1" smtClean="0"/>
              <a:t>looking</a:t>
            </a:r>
            <a:r>
              <a:rPr lang="sv-SE" sz="4000" dirty="0" smtClean="0"/>
              <a:t> forward</a:t>
            </a:r>
          </a:p>
          <a:p>
            <a:endParaRPr lang="sv-SE" dirty="0"/>
          </a:p>
          <a:p>
            <a:r>
              <a:rPr lang="sv-SE" dirty="0" smtClean="0"/>
              <a:t>Margareta </a:t>
            </a:r>
            <a:r>
              <a:rPr lang="sv-SE" dirty="0" err="1" smtClean="0"/>
              <a:t>Wesslau</a:t>
            </a:r>
            <a:r>
              <a:rPr lang="sv-SE" dirty="0" smtClean="0"/>
              <a:t>, National Representative 2017-2018</a:t>
            </a:r>
          </a:p>
          <a:p>
            <a:endParaRPr lang="en-GB" dirty="0"/>
          </a:p>
        </p:txBody>
      </p:sp>
      <p:pic>
        <p:nvPicPr>
          <p:cNvPr id="4" name="Bildobjekt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339" y="1453622"/>
            <a:ext cx="1673429" cy="147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6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 smtClean="0"/>
              <a:t>Social </a:t>
            </a:r>
            <a:r>
              <a:rPr lang="sv-SE" b="1" dirty="0" err="1" smtClean="0"/>
              <a:t>projects</a:t>
            </a:r>
            <a:endParaRPr lang="en-GB" b="1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 smtClean="0"/>
              <a:t>This</a:t>
            </a:r>
            <a:r>
              <a:rPr lang="sv-SE" dirty="0" smtClean="0"/>
              <a:t> </a:t>
            </a:r>
            <a:r>
              <a:rPr lang="sv-SE" dirty="0" err="1" smtClean="0"/>
              <a:t>years</a:t>
            </a:r>
            <a:r>
              <a:rPr lang="sv-SE" dirty="0" smtClean="0"/>
              <a:t> </a:t>
            </a:r>
            <a:r>
              <a:rPr lang="sv-SE" dirty="0" err="1" smtClean="0"/>
              <a:t>contribution</a:t>
            </a:r>
            <a:r>
              <a:rPr lang="sv-SE" dirty="0" smtClean="0"/>
              <a:t> </a:t>
            </a:r>
            <a:r>
              <a:rPr lang="sv-SE" dirty="0" err="1" smtClean="0"/>
              <a:t>grew</a:t>
            </a:r>
            <a:r>
              <a:rPr lang="sv-SE" dirty="0" smtClean="0"/>
              <a:t> by 30%!!!!</a:t>
            </a:r>
            <a:br>
              <a:rPr lang="sv-SE" dirty="0" smtClean="0"/>
            </a:br>
            <a:endParaRPr lang="sv-SE" dirty="0" smtClean="0"/>
          </a:p>
          <a:p>
            <a:r>
              <a:rPr lang="sv-SE" dirty="0" smtClean="0"/>
              <a:t>International </a:t>
            </a:r>
            <a:r>
              <a:rPr lang="sv-SE" dirty="0" err="1" smtClean="0"/>
              <a:t>project</a:t>
            </a:r>
            <a:endParaRPr lang="sv-SE" dirty="0" smtClean="0"/>
          </a:p>
          <a:p>
            <a:r>
              <a:rPr lang="sv-SE" dirty="0" smtClean="0"/>
              <a:t>National </a:t>
            </a:r>
            <a:r>
              <a:rPr lang="sv-SE" dirty="0" err="1" smtClean="0"/>
              <a:t>projects</a:t>
            </a:r>
            <a:endParaRPr lang="sv-SE" dirty="0" smtClean="0"/>
          </a:p>
          <a:p>
            <a:r>
              <a:rPr lang="sv-SE" dirty="0" smtClean="0"/>
              <a:t>Club </a:t>
            </a:r>
            <a:r>
              <a:rPr lang="sv-SE" dirty="0" err="1" smtClean="0"/>
              <a:t>projects</a:t>
            </a:r>
            <a:r>
              <a:rPr lang="sv-SE" dirty="0" smtClean="0"/>
              <a:t/>
            </a:r>
            <a:br>
              <a:rPr lang="sv-SE" dirty="0" smtClean="0"/>
            </a:br>
            <a:endParaRPr lang="sv-SE" dirty="0" smtClean="0"/>
          </a:p>
          <a:p>
            <a:r>
              <a:rPr lang="sv-SE" dirty="0" err="1" smtClean="0"/>
              <a:t>Scholarships</a:t>
            </a:r>
            <a:r>
              <a:rPr lang="sv-SE" dirty="0" smtClean="0"/>
              <a:t/>
            </a:r>
            <a:br>
              <a:rPr lang="sv-SE" dirty="0" smtClean="0"/>
            </a:br>
            <a:endParaRPr lang="sv-SE" dirty="0" smtClean="0"/>
          </a:p>
          <a:p>
            <a:r>
              <a:rPr lang="sv-SE" dirty="0" err="1" smtClean="0"/>
              <a:t>Objects</a:t>
            </a:r>
            <a:r>
              <a:rPr lang="sv-SE" dirty="0" smtClean="0"/>
              <a:t> to </a:t>
            </a:r>
            <a:r>
              <a:rPr lang="sv-SE" dirty="0" err="1" smtClean="0"/>
              <a:t>buy</a:t>
            </a:r>
            <a:r>
              <a:rPr lang="sv-SE" dirty="0" smtClean="0"/>
              <a:t> - </a:t>
            </a:r>
            <a:r>
              <a:rPr lang="sv-SE" dirty="0" err="1" smtClean="0"/>
              <a:t>surplus</a:t>
            </a:r>
            <a:r>
              <a:rPr lang="sv-SE" dirty="0" smtClean="0"/>
              <a:t> to service </a:t>
            </a:r>
            <a:r>
              <a:rPr lang="sv-SE" dirty="0" err="1" smtClean="0"/>
              <a:t>projects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140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 err="1" smtClean="0"/>
              <a:t>Happier</a:t>
            </a:r>
            <a:r>
              <a:rPr lang="sv-SE" b="1" dirty="0" smtClean="0"/>
              <a:t> </a:t>
            </a:r>
            <a:r>
              <a:rPr lang="sv-SE" b="1" dirty="0" err="1" smtClean="0"/>
              <a:t>Futures</a:t>
            </a:r>
            <a:r>
              <a:rPr lang="sv-SE" b="1" dirty="0" smtClean="0"/>
              <a:t>: </a:t>
            </a:r>
            <a:r>
              <a:rPr lang="sv-SE" b="1" dirty="0" err="1" smtClean="0"/>
              <a:t>Garissa</a:t>
            </a:r>
            <a:r>
              <a:rPr lang="sv-SE" dirty="0" smtClean="0"/>
              <a:t/>
            </a:r>
            <a:br>
              <a:rPr lang="sv-SE" dirty="0" smtClean="0"/>
            </a:b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b="1" dirty="0" err="1" smtClean="0"/>
              <a:t>Home</a:t>
            </a:r>
            <a:r>
              <a:rPr lang="sv-SE" b="1" dirty="0" smtClean="0"/>
              <a:t> and </a:t>
            </a:r>
            <a:r>
              <a:rPr lang="sv-SE" b="1" dirty="0" err="1" smtClean="0"/>
              <a:t>school</a:t>
            </a:r>
            <a:r>
              <a:rPr lang="sv-SE" b="1" dirty="0" smtClean="0"/>
              <a:t> </a:t>
            </a:r>
            <a:r>
              <a:rPr lang="sv-SE" dirty="0" smtClean="0"/>
              <a:t>for </a:t>
            </a:r>
            <a:r>
              <a:rPr lang="sv-SE" dirty="0" err="1" smtClean="0"/>
              <a:t>abandoned</a:t>
            </a:r>
            <a:r>
              <a:rPr lang="sv-SE" dirty="0" smtClean="0"/>
              <a:t> </a:t>
            </a:r>
            <a:r>
              <a:rPr lang="sv-SE" dirty="0" err="1" smtClean="0"/>
              <a:t>girls</a:t>
            </a:r>
            <a:r>
              <a:rPr lang="sv-SE" dirty="0" smtClean="0"/>
              <a:t> in </a:t>
            </a:r>
            <a:r>
              <a:rPr lang="sv-SE" dirty="0" err="1" smtClean="0"/>
              <a:t>Garissa</a:t>
            </a:r>
            <a:r>
              <a:rPr lang="sv-SE" dirty="0" smtClean="0"/>
              <a:t>, Eastern Kenya</a:t>
            </a:r>
            <a:br>
              <a:rPr lang="sv-SE" dirty="0" smtClean="0"/>
            </a:br>
            <a:endParaRPr lang="sv-SE" dirty="0" smtClean="0"/>
          </a:p>
          <a:p>
            <a:r>
              <a:rPr lang="sv-SE" dirty="0" smtClean="0"/>
              <a:t>Co-operation </a:t>
            </a:r>
            <a:r>
              <a:rPr lang="sv-SE" dirty="0" err="1" smtClean="0"/>
              <a:t>with</a:t>
            </a:r>
            <a:r>
              <a:rPr lang="sv-SE" dirty="0" smtClean="0"/>
              <a:t> Ekman-stiftelsen</a:t>
            </a:r>
            <a:br>
              <a:rPr lang="sv-SE" dirty="0" smtClean="0"/>
            </a:br>
            <a:endParaRPr lang="sv-SE" dirty="0" smtClean="0"/>
          </a:p>
          <a:p>
            <a:r>
              <a:rPr lang="sv-SE" dirty="0" smtClean="0"/>
              <a:t>Co-operation </a:t>
            </a:r>
            <a:r>
              <a:rPr lang="sv-SE" dirty="0" err="1" smtClean="0"/>
              <a:t>with</a:t>
            </a:r>
            <a:r>
              <a:rPr lang="sv-SE" dirty="0" smtClean="0"/>
              <a:t> </a:t>
            </a:r>
            <a:r>
              <a:rPr lang="sv-SE" dirty="0" err="1" smtClean="0"/>
              <a:t>local</a:t>
            </a:r>
            <a:r>
              <a:rPr lang="sv-SE" dirty="0" smtClean="0"/>
              <a:t> imams and </a:t>
            </a:r>
            <a:r>
              <a:rPr lang="sv-SE" dirty="0" err="1" smtClean="0"/>
              <a:t>local</a:t>
            </a:r>
            <a:r>
              <a:rPr lang="sv-SE" dirty="0" smtClean="0"/>
              <a:t> </a:t>
            </a:r>
            <a:r>
              <a:rPr lang="sv-SE" dirty="0" err="1" smtClean="0"/>
              <a:t>midwives</a:t>
            </a:r>
            <a:r>
              <a:rPr lang="sv-SE" dirty="0" smtClean="0"/>
              <a:t> </a:t>
            </a:r>
            <a:r>
              <a:rPr lang="sv-SE" b="1" dirty="0" err="1" smtClean="0"/>
              <a:t>against</a:t>
            </a:r>
            <a:r>
              <a:rPr lang="sv-SE" b="1" dirty="0" smtClean="0"/>
              <a:t> FGM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79890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Garissa</a:t>
            </a:r>
            <a:r>
              <a:rPr lang="sv-SE" dirty="0" smtClean="0"/>
              <a:t>: </a:t>
            </a:r>
            <a:r>
              <a:rPr lang="sv-SE" dirty="0" err="1" smtClean="0"/>
              <a:t>Home</a:t>
            </a:r>
            <a:r>
              <a:rPr lang="sv-SE" dirty="0" smtClean="0"/>
              <a:t> and </a:t>
            </a:r>
            <a:r>
              <a:rPr lang="sv-SE" dirty="0" err="1" smtClean="0"/>
              <a:t>school</a:t>
            </a:r>
            <a:r>
              <a:rPr lang="sv-SE" dirty="0" smtClean="0"/>
              <a:t> for </a:t>
            </a:r>
            <a:r>
              <a:rPr lang="sv-SE" dirty="0" err="1" smtClean="0"/>
              <a:t>abandoned</a:t>
            </a:r>
            <a:r>
              <a:rPr lang="sv-SE" dirty="0" smtClean="0"/>
              <a:t> </a:t>
            </a:r>
            <a:r>
              <a:rPr lang="sv-SE" dirty="0" err="1" smtClean="0"/>
              <a:t>girls</a:t>
            </a:r>
            <a:endParaRPr lang="en-GB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82" t="28198" r="3848" b="5518"/>
          <a:stretch/>
        </p:blipFill>
        <p:spPr>
          <a:xfrm>
            <a:off x="2600227" y="2158584"/>
            <a:ext cx="6991546" cy="377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0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2"/>
          <a:srcRect l="2366" t="2370"/>
          <a:stretch/>
        </p:blipFill>
        <p:spPr>
          <a:xfrm>
            <a:off x="2215166" y="534481"/>
            <a:ext cx="7648361" cy="573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1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smtClean="0"/>
              <a:t> </a:t>
            </a:r>
            <a:r>
              <a:rPr lang="sv-SE" b="1" dirty="0" smtClean="0"/>
              <a:t>National </a:t>
            </a:r>
            <a:r>
              <a:rPr lang="sv-SE" b="1" dirty="0" err="1" smtClean="0"/>
              <a:t>projects</a:t>
            </a:r>
            <a:r>
              <a:rPr lang="sv-SE" b="1" dirty="0" smtClean="0"/>
              <a:t>: IW-</a:t>
            </a:r>
            <a:r>
              <a:rPr lang="sv-SE" b="1" dirty="0" err="1"/>
              <a:t>D</a:t>
            </a:r>
            <a:r>
              <a:rPr lang="sv-SE" b="1" dirty="0" err="1" smtClean="0"/>
              <a:t>octors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 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 smtClean="0"/>
          </a:p>
          <a:p>
            <a:r>
              <a:rPr lang="sv-SE" dirty="0" smtClean="0"/>
              <a:t>Co-operation </a:t>
            </a:r>
            <a:r>
              <a:rPr lang="sv-SE" dirty="0" err="1" smtClean="0"/>
              <a:t>with</a:t>
            </a:r>
            <a:r>
              <a:rPr lang="sv-SE" dirty="0" smtClean="0"/>
              <a:t> </a:t>
            </a:r>
            <a:r>
              <a:rPr lang="sv-SE" b="1" dirty="0" smtClean="0"/>
              <a:t>Rotary </a:t>
            </a:r>
            <a:r>
              <a:rPr lang="sv-SE" b="1" dirty="0" err="1" smtClean="0"/>
              <a:t>Doctors</a:t>
            </a:r>
            <a:r>
              <a:rPr lang="sv-SE" b="1" dirty="0" smtClean="0"/>
              <a:t> Sweden </a:t>
            </a:r>
            <a:r>
              <a:rPr lang="sv-SE" dirty="0" smtClean="0"/>
              <a:t>in Kenya</a:t>
            </a:r>
          </a:p>
          <a:p>
            <a:endParaRPr lang="sv-SE" dirty="0" smtClean="0"/>
          </a:p>
          <a:p>
            <a:r>
              <a:rPr lang="sv-SE" dirty="0" err="1" smtClean="0"/>
              <a:t>Specialising</a:t>
            </a:r>
            <a:r>
              <a:rPr lang="sv-SE" dirty="0" smtClean="0"/>
              <a:t> in </a:t>
            </a:r>
            <a:r>
              <a:rPr lang="sv-SE" dirty="0" err="1" smtClean="0"/>
              <a:t>pedatrics</a:t>
            </a:r>
            <a:r>
              <a:rPr lang="sv-SE" dirty="0" smtClean="0"/>
              <a:t> and </a:t>
            </a:r>
            <a:r>
              <a:rPr lang="sv-SE" dirty="0" err="1" smtClean="0"/>
              <a:t>female</a:t>
            </a:r>
            <a:r>
              <a:rPr lang="sv-SE" dirty="0" smtClean="0"/>
              <a:t> </a:t>
            </a:r>
            <a:r>
              <a:rPr lang="sv-SE" dirty="0" err="1" smtClean="0"/>
              <a:t>diseases</a:t>
            </a:r>
            <a:endParaRPr lang="sv-SE" dirty="0" smtClean="0"/>
          </a:p>
          <a:p>
            <a:endParaRPr lang="sv-SE" dirty="0" smtClean="0"/>
          </a:p>
          <a:p>
            <a:r>
              <a:rPr lang="sv-SE" b="1" dirty="0" err="1" smtClean="0"/>
              <a:t>Clinics</a:t>
            </a:r>
            <a:r>
              <a:rPr lang="sv-SE" dirty="0" smtClean="0"/>
              <a:t> and mobile </a:t>
            </a:r>
            <a:r>
              <a:rPr lang="sv-SE" b="1" dirty="0" smtClean="0"/>
              <a:t>jeep </a:t>
            </a:r>
            <a:r>
              <a:rPr lang="sv-SE" b="1" dirty="0" err="1" smtClean="0"/>
              <a:t>doctors</a:t>
            </a:r>
            <a:endParaRPr lang="sv-SE" b="1" dirty="0" smtClean="0"/>
          </a:p>
          <a:p>
            <a:pPr marL="0" indent="0">
              <a:buNone/>
            </a:pPr>
            <a:r>
              <a:rPr lang="sv-SE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160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 err="1" smtClean="0"/>
              <a:t>Customs</a:t>
            </a:r>
            <a:r>
              <a:rPr lang="sv-SE" b="1" dirty="0" smtClean="0"/>
              <a:t> </a:t>
            </a:r>
            <a:r>
              <a:rPr lang="sv-SE" b="1" dirty="0" err="1" smtClean="0"/>
              <a:t>Sniffer</a:t>
            </a:r>
            <a:r>
              <a:rPr lang="sv-SE" b="1" dirty="0" smtClean="0"/>
              <a:t> </a:t>
            </a:r>
            <a:r>
              <a:rPr lang="sv-SE" b="1" dirty="0" err="1" smtClean="0"/>
              <a:t>dogs</a:t>
            </a:r>
            <a:r>
              <a:rPr lang="sv-SE" b="1" dirty="0" smtClean="0"/>
              <a:t/>
            </a:r>
            <a:br>
              <a:rPr lang="sv-SE" b="1" dirty="0" smtClean="0"/>
            </a:br>
            <a:r>
              <a:rPr lang="sv-SE" sz="2800" b="1" dirty="0" err="1" smtClean="0"/>
              <a:t>One</a:t>
            </a:r>
            <a:r>
              <a:rPr lang="sv-SE" sz="2800" b="1" dirty="0" smtClean="0"/>
              <a:t> </a:t>
            </a:r>
            <a:r>
              <a:rPr lang="sv-SE" sz="2800" b="1" dirty="0" err="1" smtClean="0"/>
              <a:t>of</a:t>
            </a:r>
            <a:r>
              <a:rPr lang="sv-SE" sz="2800" b="1" dirty="0" smtClean="0"/>
              <a:t> </a:t>
            </a:r>
            <a:r>
              <a:rPr lang="sv-SE" sz="2800" b="1" dirty="0" err="1" smtClean="0"/>
              <a:t>our</a:t>
            </a:r>
            <a:r>
              <a:rPr lang="sv-SE" sz="2800" b="1" dirty="0" smtClean="0"/>
              <a:t> national </a:t>
            </a:r>
            <a:r>
              <a:rPr lang="sv-SE" sz="2800" b="1" dirty="0" err="1" smtClean="0"/>
              <a:t>projects</a:t>
            </a:r>
            <a:endParaRPr lang="en-GB" sz="2800" b="1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11380"/>
            <a:ext cx="5197028" cy="3425755"/>
          </a:xfrm>
        </p:spPr>
      </p:pic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3"/>
          <a:srcRect l="1005" t="25967" r="10491"/>
          <a:stretch/>
        </p:blipFill>
        <p:spPr>
          <a:xfrm>
            <a:off x="6232108" y="2511380"/>
            <a:ext cx="5121692" cy="321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8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 smtClean="0"/>
              <a:t>National </a:t>
            </a:r>
            <a:r>
              <a:rPr lang="sv-SE" b="1" dirty="0" err="1" smtClean="0"/>
              <a:t>project</a:t>
            </a:r>
            <a:r>
              <a:rPr lang="sv-SE" b="1" dirty="0" smtClean="0"/>
              <a:t>: </a:t>
            </a:r>
            <a:r>
              <a:rPr lang="sv-SE" b="1" dirty="0" err="1" smtClean="0"/>
              <a:t>Customs</a:t>
            </a:r>
            <a:r>
              <a:rPr lang="sv-SE" b="1" dirty="0" smtClean="0"/>
              <a:t> </a:t>
            </a:r>
            <a:r>
              <a:rPr lang="sv-SE" b="1" dirty="0" err="1" smtClean="0"/>
              <a:t>Sniffer</a:t>
            </a:r>
            <a:r>
              <a:rPr lang="sv-SE" b="1" dirty="0" smtClean="0"/>
              <a:t> </a:t>
            </a:r>
            <a:r>
              <a:rPr lang="sv-SE" b="1" dirty="0" err="1" smtClean="0"/>
              <a:t>dogs</a:t>
            </a:r>
            <a:endParaRPr lang="en-GB" b="1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56631"/>
          </a:xfrm>
        </p:spPr>
        <p:txBody>
          <a:bodyPr>
            <a:normAutofit/>
          </a:bodyPr>
          <a:lstStyle/>
          <a:p>
            <a:r>
              <a:rPr lang="en-GB" dirty="0" smtClean="0"/>
              <a:t>In co-operation with </a:t>
            </a:r>
            <a:r>
              <a:rPr lang="en-GB" b="1" dirty="0" smtClean="0"/>
              <a:t>Swedish Customs Department</a:t>
            </a:r>
          </a:p>
          <a:p>
            <a:r>
              <a:rPr lang="en-GB" dirty="0" smtClean="0"/>
              <a:t>Ongoing Project for </a:t>
            </a:r>
            <a:r>
              <a:rPr lang="en-GB" b="1" dirty="0" smtClean="0"/>
              <a:t>almost 40 years</a:t>
            </a:r>
          </a:p>
          <a:p>
            <a:r>
              <a:rPr lang="en-GB" dirty="0" smtClean="0"/>
              <a:t>So far, more than </a:t>
            </a:r>
            <a:r>
              <a:rPr lang="en-GB" b="1" dirty="0" smtClean="0"/>
              <a:t>64 dogs </a:t>
            </a:r>
            <a:r>
              <a:rPr lang="en-GB" dirty="0" smtClean="0"/>
              <a:t>donated</a:t>
            </a:r>
          </a:p>
          <a:p>
            <a:r>
              <a:rPr lang="en-GB" b="1" dirty="0" smtClean="0"/>
              <a:t>In active service today</a:t>
            </a:r>
            <a:r>
              <a:rPr lang="en-GB" dirty="0" smtClean="0"/>
              <a:t>: 26 sniffer dogs </a:t>
            </a:r>
          </a:p>
        </p:txBody>
      </p:sp>
      <p:sp>
        <p:nvSpPr>
          <p:cNvPr id="4" name="textruta 3"/>
          <p:cNvSpPr txBox="1"/>
          <p:nvPr/>
        </p:nvSpPr>
        <p:spPr>
          <a:xfrm>
            <a:off x="838200" y="4512039"/>
            <a:ext cx="5172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Last year, Inner Wheel sniffer dogs found </a:t>
            </a:r>
            <a:r>
              <a:rPr lang="en-GB" sz="2400" b="1" dirty="0" smtClean="0"/>
              <a:t>narcotics, weapons and ammunition </a:t>
            </a:r>
            <a:r>
              <a:rPr lang="en-GB" sz="2400" dirty="0" smtClean="0"/>
              <a:t>to a value corresponding to € </a:t>
            </a:r>
            <a:r>
              <a:rPr lang="en-GB" sz="2400" b="1" dirty="0" smtClean="0"/>
              <a:t>26 000 000!</a:t>
            </a:r>
            <a:endParaRPr lang="en-GB" sz="2400" b="1" dirty="0"/>
          </a:p>
        </p:txBody>
      </p:sp>
      <p:sp>
        <p:nvSpPr>
          <p:cNvPr id="5" name="textruta 4"/>
          <p:cNvSpPr txBox="1"/>
          <p:nvPr/>
        </p:nvSpPr>
        <p:spPr>
          <a:xfrm>
            <a:off x="6295869" y="4557010"/>
            <a:ext cx="44220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  Customs Dog of the Year</a:t>
            </a:r>
            <a:r>
              <a:rPr lang="en-GB" sz="2400" dirty="0" smtClean="0"/>
              <a:t>:</a:t>
            </a:r>
          </a:p>
          <a:p>
            <a:r>
              <a:rPr lang="en-GB" sz="2400" dirty="0" smtClean="0"/>
              <a:t>Almost always an Inner Wheel dog, gives national newspaper coverage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47610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 smtClean="0"/>
              <a:t> </a:t>
            </a:r>
            <a:r>
              <a:rPr lang="sv-SE" b="1" dirty="0" smtClean="0"/>
              <a:t>Club </a:t>
            </a:r>
            <a:r>
              <a:rPr lang="sv-SE" b="1" dirty="0" err="1" smtClean="0"/>
              <a:t>projects</a:t>
            </a:r>
            <a:endParaRPr lang="en-GB" b="1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 err="1" smtClean="0"/>
              <a:t>Actually</a:t>
            </a:r>
            <a:r>
              <a:rPr lang="sv-SE" dirty="0" smtClean="0"/>
              <a:t> generating </a:t>
            </a:r>
            <a:r>
              <a:rPr lang="sv-SE" b="1" dirty="0" err="1" smtClean="0"/>
              <a:t>more</a:t>
            </a:r>
            <a:r>
              <a:rPr lang="sv-SE" b="1" dirty="0" smtClean="0"/>
              <a:t> </a:t>
            </a:r>
            <a:r>
              <a:rPr lang="sv-SE" b="1" dirty="0" err="1" smtClean="0"/>
              <a:t>than</a:t>
            </a:r>
            <a:r>
              <a:rPr lang="sv-SE" b="1" dirty="0" smtClean="0"/>
              <a:t> </a:t>
            </a:r>
            <a:r>
              <a:rPr lang="sv-SE" b="1" dirty="0" err="1" smtClean="0"/>
              <a:t>our</a:t>
            </a:r>
            <a:r>
              <a:rPr lang="sv-SE" b="1" dirty="0" smtClean="0"/>
              <a:t> international and national </a:t>
            </a:r>
            <a:r>
              <a:rPr lang="sv-SE" b="1" dirty="0" err="1" smtClean="0"/>
              <a:t>projects</a:t>
            </a:r>
            <a:r>
              <a:rPr lang="sv-SE" b="1" dirty="0" smtClean="0"/>
              <a:t/>
            </a:r>
            <a:br>
              <a:rPr lang="sv-SE" b="1" dirty="0" smtClean="0"/>
            </a:br>
            <a:endParaRPr lang="sv-SE" b="1" dirty="0" smtClean="0"/>
          </a:p>
          <a:p>
            <a:r>
              <a:rPr lang="sv-SE" b="1" dirty="0" err="1" smtClean="0"/>
              <a:t>Local</a:t>
            </a:r>
            <a:r>
              <a:rPr lang="sv-SE" b="1" dirty="0" smtClean="0"/>
              <a:t> </a:t>
            </a:r>
            <a:r>
              <a:rPr lang="sv-SE" b="1" dirty="0" err="1" smtClean="0"/>
              <a:t>projects</a:t>
            </a:r>
            <a:r>
              <a:rPr lang="sv-SE" dirty="0" smtClean="0"/>
              <a:t>: </a:t>
            </a:r>
            <a:r>
              <a:rPr lang="sv-SE" dirty="0" err="1" smtClean="0"/>
              <a:t>vagrants</a:t>
            </a:r>
            <a:r>
              <a:rPr lang="sv-SE" dirty="0" smtClean="0"/>
              <a:t>, </a:t>
            </a:r>
            <a:r>
              <a:rPr lang="sv-SE" dirty="0" err="1" smtClean="0"/>
              <a:t>shelter</a:t>
            </a:r>
            <a:r>
              <a:rPr lang="sv-SE" dirty="0" smtClean="0"/>
              <a:t> for </a:t>
            </a:r>
            <a:r>
              <a:rPr lang="sv-SE" dirty="0" err="1" smtClean="0"/>
              <a:t>abused</a:t>
            </a:r>
            <a:r>
              <a:rPr lang="sv-SE" dirty="0" smtClean="0"/>
              <a:t> </a:t>
            </a:r>
            <a:r>
              <a:rPr lang="sv-SE" dirty="0" err="1" smtClean="0"/>
              <a:t>women</a:t>
            </a:r>
            <a:r>
              <a:rPr lang="sv-SE" dirty="0" smtClean="0"/>
              <a:t>, </a:t>
            </a:r>
            <a:r>
              <a:rPr lang="sv-SE" dirty="0" err="1" smtClean="0"/>
              <a:t>shelters</a:t>
            </a:r>
            <a:r>
              <a:rPr lang="sv-SE" dirty="0" smtClean="0"/>
              <a:t> for </a:t>
            </a:r>
            <a:r>
              <a:rPr lang="sv-SE" dirty="0" err="1" smtClean="0"/>
              <a:t>young</a:t>
            </a:r>
            <a:r>
              <a:rPr lang="sv-SE" dirty="0" smtClean="0"/>
              <a:t> </a:t>
            </a:r>
            <a:r>
              <a:rPr lang="sv-SE" dirty="0" err="1" smtClean="0"/>
              <a:t>girls</a:t>
            </a:r>
            <a:r>
              <a:rPr lang="sv-SE" dirty="0" smtClean="0"/>
              <a:t>/</a:t>
            </a:r>
            <a:r>
              <a:rPr lang="sv-SE" dirty="0" err="1" smtClean="0"/>
              <a:t>women</a:t>
            </a:r>
            <a:r>
              <a:rPr lang="sv-SE" dirty="0" smtClean="0"/>
              <a:t> </a:t>
            </a:r>
            <a:r>
              <a:rPr lang="sv-SE" dirty="0" err="1" smtClean="0"/>
              <a:t>threatened</a:t>
            </a:r>
            <a:r>
              <a:rPr lang="sv-SE" dirty="0" smtClean="0"/>
              <a:t> by </a:t>
            </a:r>
            <a:r>
              <a:rPr lang="sv-SE" dirty="0" err="1" smtClean="0"/>
              <a:t>crimes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honour</a:t>
            </a:r>
            <a:endParaRPr lang="sv-SE" dirty="0" smtClean="0"/>
          </a:p>
          <a:p>
            <a:endParaRPr lang="sv-SE" b="1" dirty="0" smtClean="0"/>
          </a:p>
          <a:p>
            <a:r>
              <a:rPr lang="sv-SE" b="1" dirty="0" smtClean="0"/>
              <a:t>Practical</a:t>
            </a:r>
            <a:r>
              <a:rPr lang="sv-SE" dirty="0" smtClean="0"/>
              <a:t> </a:t>
            </a:r>
            <a:r>
              <a:rPr lang="sv-SE" dirty="0" err="1" smtClean="0"/>
              <a:t>help</a:t>
            </a:r>
            <a:r>
              <a:rPr lang="sv-SE" dirty="0" smtClean="0"/>
              <a:t> to immigrants</a:t>
            </a:r>
          </a:p>
          <a:p>
            <a:endParaRPr lang="sv-SE" b="1" dirty="0" smtClean="0"/>
          </a:p>
          <a:p>
            <a:r>
              <a:rPr lang="sv-SE" b="1" dirty="0" smtClean="0"/>
              <a:t>Support </a:t>
            </a:r>
            <a:r>
              <a:rPr lang="sv-SE" dirty="0" smtClean="0"/>
              <a:t>to </a:t>
            </a:r>
            <a:r>
              <a:rPr lang="sv-SE" dirty="0" err="1" smtClean="0"/>
              <a:t>projects</a:t>
            </a:r>
            <a:r>
              <a:rPr lang="sv-SE" dirty="0" smtClean="0"/>
              <a:t> </a:t>
            </a:r>
            <a:r>
              <a:rPr lang="sv-SE" dirty="0" err="1" smtClean="0"/>
              <a:t>abroad</a:t>
            </a:r>
            <a:r>
              <a:rPr lang="sv-SE" dirty="0" smtClean="0"/>
              <a:t>: </a:t>
            </a:r>
            <a:r>
              <a:rPr lang="sv-SE" dirty="0" err="1" smtClean="0"/>
              <a:t>orphanges</a:t>
            </a:r>
            <a:r>
              <a:rPr lang="sv-SE" dirty="0" smtClean="0"/>
              <a:t>,  </a:t>
            </a:r>
            <a:r>
              <a:rPr lang="sv-SE" dirty="0" err="1" smtClean="0"/>
              <a:t>schools</a:t>
            </a:r>
            <a:r>
              <a:rPr lang="sv-SE" dirty="0" smtClean="0"/>
              <a:t> , hospitals, organisations like </a:t>
            </a:r>
            <a:r>
              <a:rPr lang="sv-SE" dirty="0" err="1" smtClean="0"/>
              <a:t>Smile</a:t>
            </a:r>
            <a:r>
              <a:rPr lang="sv-SE" dirty="0" smtClean="0"/>
              <a:t> </a:t>
            </a:r>
            <a:r>
              <a:rPr lang="sv-SE" dirty="0" err="1" smtClean="0"/>
              <a:t>etc</a:t>
            </a:r>
            <a:r>
              <a:rPr lang="sv-SE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995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 err="1" smtClean="0"/>
              <a:t>Scholarships</a:t>
            </a:r>
            <a:endParaRPr lang="en-GB" b="1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 smtClean="0"/>
          </a:p>
          <a:p>
            <a:r>
              <a:rPr lang="sv-SE" dirty="0" err="1" smtClean="0"/>
              <a:t>Scholarship</a:t>
            </a:r>
            <a:r>
              <a:rPr lang="sv-SE" dirty="0" smtClean="0"/>
              <a:t> to students </a:t>
            </a:r>
            <a:r>
              <a:rPr lang="sv-SE" dirty="0" err="1" smtClean="0"/>
              <a:t>studying</a:t>
            </a:r>
            <a:r>
              <a:rPr lang="sv-SE" dirty="0" smtClean="0"/>
              <a:t> at </a:t>
            </a:r>
            <a:r>
              <a:rPr lang="sv-SE" b="1" dirty="0" smtClean="0"/>
              <a:t>Queen Silvia Foundation </a:t>
            </a:r>
            <a:r>
              <a:rPr lang="sv-SE" dirty="0" smtClean="0"/>
              <a:t>for </a:t>
            </a:r>
            <a:r>
              <a:rPr lang="sv-SE" b="1" dirty="0" err="1"/>
              <a:t>F</a:t>
            </a:r>
            <a:r>
              <a:rPr lang="sv-SE" b="1" dirty="0" err="1" smtClean="0"/>
              <a:t>urther</a:t>
            </a:r>
            <a:r>
              <a:rPr lang="sv-SE" b="1" dirty="0" smtClean="0"/>
              <a:t> </a:t>
            </a:r>
            <a:r>
              <a:rPr lang="sv-SE" b="1" dirty="0" err="1"/>
              <a:t>E</a:t>
            </a:r>
            <a:r>
              <a:rPr lang="sv-SE" b="1" dirty="0" err="1" smtClean="0"/>
              <a:t>ducation</a:t>
            </a:r>
            <a:r>
              <a:rPr lang="sv-SE" b="1" dirty="0" smtClean="0"/>
              <a:t> </a:t>
            </a:r>
            <a:r>
              <a:rPr lang="sv-SE" b="1" dirty="0" err="1" smtClean="0"/>
              <a:t>of</a:t>
            </a:r>
            <a:r>
              <a:rPr lang="sv-SE" b="1" dirty="0" smtClean="0"/>
              <a:t> </a:t>
            </a:r>
            <a:r>
              <a:rPr lang="sv-SE" b="1" dirty="0" err="1"/>
              <a:t>N</a:t>
            </a:r>
            <a:r>
              <a:rPr lang="sv-SE" b="1" dirty="0" err="1" smtClean="0"/>
              <a:t>urses</a:t>
            </a:r>
            <a:r>
              <a:rPr lang="sv-SE" b="1" dirty="0" smtClean="0"/>
              <a:t> and Assisting </a:t>
            </a:r>
            <a:r>
              <a:rPr lang="sv-SE" b="1" dirty="0" err="1" smtClean="0"/>
              <a:t>Nurses</a:t>
            </a:r>
            <a:r>
              <a:rPr lang="sv-SE" dirty="0" smtClean="0"/>
              <a:t> in the </a:t>
            </a:r>
            <a:r>
              <a:rPr lang="sv-SE" dirty="0" err="1" smtClean="0"/>
              <a:t>field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b="1" dirty="0" err="1" smtClean="0"/>
              <a:t>dementia</a:t>
            </a:r>
            <a:r>
              <a:rPr lang="sv-SE" b="1" dirty="0" smtClean="0"/>
              <a:t> </a:t>
            </a:r>
            <a:r>
              <a:rPr lang="sv-SE" b="1" dirty="0" err="1" smtClean="0"/>
              <a:t>diseases</a:t>
            </a:r>
            <a:r>
              <a:rPr lang="sv-SE" dirty="0" smtClean="0"/>
              <a:t>.</a:t>
            </a:r>
            <a:br>
              <a:rPr lang="sv-SE" dirty="0" smtClean="0"/>
            </a:br>
            <a:endParaRPr lang="sv-SE" dirty="0" smtClean="0"/>
          </a:p>
          <a:p>
            <a:r>
              <a:rPr lang="sv-SE" b="1" dirty="0" err="1" smtClean="0"/>
              <a:t>Two</a:t>
            </a:r>
            <a:r>
              <a:rPr lang="sv-SE" b="1" dirty="0" smtClean="0"/>
              <a:t> </a:t>
            </a:r>
            <a:r>
              <a:rPr lang="sv-SE" b="1" dirty="0" err="1" smtClean="0"/>
              <a:t>scholarships</a:t>
            </a:r>
            <a:r>
              <a:rPr lang="sv-SE" b="1" dirty="0" smtClean="0"/>
              <a:t> </a:t>
            </a:r>
            <a:r>
              <a:rPr lang="sv-SE" dirty="0" err="1" smtClean="0"/>
              <a:t>every</a:t>
            </a:r>
            <a:r>
              <a:rPr lang="sv-SE" dirty="0" smtClean="0"/>
              <a:t> </a:t>
            </a:r>
            <a:r>
              <a:rPr lang="sv-SE" dirty="0" err="1" smtClean="0"/>
              <a:t>year</a:t>
            </a:r>
            <a:endParaRPr lang="en-GB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5" r="5513"/>
          <a:stretch/>
        </p:blipFill>
        <p:spPr>
          <a:xfrm>
            <a:off x="7435122" y="3666757"/>
            <a:ext cx="3642610" cy="251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8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 smtClean="0"/>
              <a:t>Communication</a:t>
            </a:r>
            <a:r>
              <a:rPr lang="sv-SE" dirty="0" smtClean="0"/>
              <a:t/>
            </a:r>
            <a:br>
              <a:rPr lang="sv-SE" dirty="0" smtClean="0"/>
            </a:b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 smtClean="0"/>
          </a:p>
          <a:p>
            <a:r>
              <a:rPr lang="sv-SE" dirty="0" smtClean="0"/>
              <a:t>Brand </a:t>
            </a:r>
            <a:r>
              <a:rPr lang="sv-SE" b="1" dirty="0" smtClean="0"/>
              <a:t>new </a:t>
            </a:r>
            <a:r>
              <a:rPr lang="sv-SE" b="1" dirty="0" err="1" smtClean="0"/>
              <a:t>website</a:t>
            </a:r>
            <a:r>
              <a:rPr lang="sv-SE" dirty="0" smtClean="0"/>
              <a:t>: modern and </a:t>
            </a:r>
            <a:r>
              <a:rPr lang="sv-SE" dirty="0" err="1" smtClean="0"/>
              <a:t>easy</a:t>
            </a:r>
            <a:r>
              <a:rPr lang="sv-SE" dirty="0" smtClean="0"/>
              <a:t>  to </a:t>
            </a:r>
            <a:r>
              <a:rPr lang="sv-SE" dirty="0" err="1" smtClean="0"/>
              <a:t>navigate</a:t>
            </a:r>
            <a:r>
              <a:rPr lang="sv-SE" dirty="0" smtClean="0"/>
              <a:t/>
            </a:r>
            <a:br>
              <a:rPr lang="sv-SE" dirty="0" smtClean="0"/>
            </a:br>
            <a:endParaRPr lang="sv-SE" dirty="0" smtClean="0"/>
          </a:p>
          <a:p>
            <a:r>
              <a:rPr lang="sv-SE" dirty="0" err="1" smtClean="0"/>
              <a:t>Every</a:t>
            </a:r>
            <a:r>
              <a:rPr lang="sv-SE" dirty="0" smtClean="0"/>
              <a:t> </a:t>
            </a:r>
            <a:r>
              <a:rPr lang="sv-SE" b="1" dirty="0" err="1" smtClean="0"/>
              <a:t>district</a:t>
            </a:r>
            <a:r>
              <a:rPr lang="sv-SE" b="1" dirty="0" smtClean="0"/>
              <a:t> and all </a:t>
            </a:r>
            <a:r>
              <a:rPr lang="sv-SE" b="1" dirty="0" err="1" smtClean="0"/>
              <a:t>clubs</a:t>
            </a:r>
            <a:r>
              <a:rPr lang="sv-SE" b="1" dirty="0" smtClean="0"/>
              <a:t> </a:t>
            </a:r>
            <a:r>
              <a:rPr lang="sv-SE" b="1" dirty="0" err="1" smtClean="0"/>
              <a:t>have</a:t>
            </a:r>
            <a:r>
              <a:rPr lang="sv-SE" b="1" dirty="0" smtClean="0"/>
              <a:t> </a:t>
            </a:r>
            <a:r>
              <a:rPr lang="sv-SE" b="1" dirty="0" err="1" smtClean="0"/>
              <a:t>websites</a:t>
            </a:r>
            <a:r>
              <a:rPr lang="sv-SE" b="1" dirty="0" smtClean="0"/>
              <a:t> </a:t>
            </a:r>
            <a:r>
              <a:rPr lang="sv-SE" dirty="0" err="1" smtClean="0"/>
              <a:t>since</a:t>
            </a:r>
            <a:r>
              <a:rPr lang="sv-SE" dirty="0" smtClean="0"/>
              <a:t> </a:t>
            </a:r>
            <a:r>
              <a:rPr lang="sv-SE" dirty="0" err="1" smtClean="0"/>
              <a:t>many</a:t>
            </a:r>
            <a:r>
              <a:rPr lang="sv-SE" dirty="0" smtClean="0"/>
              <a:t> </a:t>
            </a:r>
            <a:r>
              <a:rPr lang="sv-SE" dirty="0" err="1" smtClean="0"/>
              <a:t>years</a:t>
            </a:r>
            <a:r>
              <a:rPr lang="sv-SE" dirty="0" smtClean="0"/>
              <a:t/>
            </a:r>
            <a:br>
              <a:rPr lang="sv-SE" dirty="0" smtClean="0"/>
            </a:br>
            <a:endParaRPr lang="sv-SE" dirty="0" smtClean="0"/>
          </a:p>
          <a:p>
            <a:r>
              <a:rPr lang="sv-SE" b="1" dirty="0" err="1" smtClean="0"/>
              <a:t>Our</a:t>
            </a:r>
            <a:r>
              <a:rPr lang="sv-SE" b="1" dirty="0" smtClean="0"/>
              <a:t> paper</a:t>
            </a:r>
            <a:r>
              <a:rPr lang="sv-SE" dirty="0" smtClean="0"/>
              <a:t>: IW-Nytt, </a:t>
            </a:r>
            <a:r>
              <a:rPr lang="sv-SE" dirty="0" err="1" smtClean="0"/>
              <a:t>four</a:t>
            </a:r>
            <a:r>
              <a:rPr lang="sv-SE" dirty="0" smtClean="0"/>
              <a:t> editions </a:t>
            </a:r>
            <a:r>
              <a:rPr lang="sv-SE" dirty="0" err="1" smtClean="0"/>
              <a:t>every</a:t>
            </a:r>
            <a:r>
              <a:rPr lang="sv-SE" dirty="0" smtClean="0"/>
              <a:t> </a:t>
            </a:r>
            <a:r>
              <a:rPr lang="sv-SE" dirty="0" err="1" smtClean="0"/>
              <a:t>year</a:t>
            </a:r>
            <a:r>
              <a:rPr lang="sv-SE" dirty="0" smtClean="0"/>
              <a:t>, </a:t>
            </a:r>
            <a:r>
              <a:rPr lang="sv-SE" dirty="0" err="1" smtClean="0"/>
              <a:t>also</a:t>
            </a:r>
            <a:r>
              <a:rPr lang="sv-SE" dirty="0" smtClean="0"/>
              <a:t> on </a:t>
            </a:r>
            <a:r>
              <a:rPr lang="sv-SE" dirty="0" err="1" smtClean="0"/>
              <a:t>website</a:t>
            </a:r>
            <a:endParaRPr lang="sv-SE" dirty="0" smtClean="0"/>
          </a:p>
          <a:p>
            <a:endParaRPr lang="sv-SE" dirty="0" smtClean="0"/>
          </a:p>
          <a:p>
            <a:endParaRPr lang="sv-SE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882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 smtClean="0"/>
              <a:t>Sweden - in </a:t>
            </a:r>
            <a:r>
              <a:rPr lang="sv-SE" b="1" dirty="0" err="1" smtClean="0"/>
              <a:t>numbers</a:t>
            </a:r>
            <a:r>
              <a:rPr lang="sv-SE" b="1" dirty="0" smtClean="0"/>
              <a:t> and </a:t>
            </a:r>
            <a:r>
              <a:rPr lang="sv-SE" b="1" dirty="0" err="1" smtClean="0"/>
              <a:t>pictures</a:t>
            </a:r>
            <a:endParaRPr lang="en-GB" b="1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 smtClean="0"/>
          </a:p>
          <a:p>
            <a:endParaRPr lang="sv-SE" dirty="0"/>
          </a:p>
          <a:p>
            <a:endParaRPr lang="sv-SE" dirty="0" smtClean="0"/>
          </a:p>
          <a:p>
            <a:endParaRPr lang="sv-SE" dirty="0"/>
          </a:p>
          <a:p>
            <a:endParaRPr lang="sv-SE" dirty="0" smtClean="0"/>
          </a:p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679" y="2044184"/>
            <a:ext cx="2095500" cy="2400300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702" y="2414100"/>
            <a:ext cx="2614824" cy="1708194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363" y="1825625"/>
            <a:ext cx="3046352" cy="3068533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5234225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i="1" dirty="0" smtClean="0"/>
              <a:t>:</a:t>
            </a:r>
            <a:endParaRPr lang="sv-SE" b="1" i="1" dirty="0"/>
          </a:p>
        </p:txBody>
      </p:sp>
    </p:spTree>
    <p:extLst>
      <p:ext uri="{BB962C8B-B14F-4D97-AF65-F5344CB8AC3E}">
        <p14:creationId xmlns:p14="http://schemas.microsoft.com/office/powerpoint/2010/main" val="26321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 smtClean="0"/>
              <a:t>Meetings</a:t>
            </a:r>
            <a:r>
              <a:rPr lang="sv-SE" dirty="0" smtClean="0"/>
              <a:t/>
            </a:r>
            <a:br>
              <a:rPr lang="sv-SE" dirty="0" smtClean="0"/>
            </a:b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b="1" dirty="0" smtClean="0"/>
              <a:t>Nordic Rallies – </a:t>
            </a:r>
            <a:r>
              <a:rPr lang="en-GB" dirty="0" smtClean="0"/>
              <a:t>every 3rd </a:t>
            </a:r>
            <a:r>
              <a:rPr lang="en-GB" dirty="0" smtClean="0"/>
              <a:t>year – last time </a:t>
            </a:r>
            <a:r>
              <a:rPr lang="en-GB" dirty="0" err="1" smtClean="0"/>
              <a:t>Skagen</a:t>
            </a:r>
            <a:r>
              <a:rPr lang="en-GB" dirty="0" smtClean="0"/>
              <a:t>, Denmark in 2016</a:t>
            </a:r>
            <a:endParaRPr lang="en-GB" dirty="0" smtClean="0"/>
          </a:p>
          <a:p>
            <a:r>
              <a:rPr lang="en-GB" b="1" dirty="0" smtClean="0"/>
              <a:t>Bridging the Baltic Sea </a:t>
            </a:r>
            <a:r>
              <a:rPr lang="en-GB" dirty="0" smtClean="0"/>
              <a:t>– environmental international meeting – every 3rd </a:t>
            </a:r>
            <a:r>
              <a:rPr lang="en-GB" dirty="0" smtClean="0"/>
              <a:t>year- countries with coastline to the Baltic Sea –last time in Kalmar, Sweden in 2016  </a:t>
            </a:r>
            <a:endParaRPr lang="en-GB" dirty="0" smtClean="0"/>
          </a:p>
          <a:p>
            <a:r>
              <a:rPr lang="en-GB" b="1" dirty="0" smtClean="0"/>
              <a:t>Friendship meetings </a:t>
            </a:r>
            <a:r>
              <a:rPr lang="en-GB" dirty="0" smtClean="0"/>
              <a:t>– district undertaking – every 3rd year</a:t>
            </a:r>
          </a:p>
          <a:p>
            <a:r>
              <a:rPr lang="en-GB" b="1" dirty="0" smtClean="0"/>
              <a:t>Information meeting/kick-off </a:t>
            </a:r>
            <a:r>
              <a:rPr lang="en-GB" dirty="0" smtClean="0"/>
              <a:t>– for district officials – every </a:t>
            </a:r>
            <a:r>
              <a:rPr lang="en-GB" dirty="0" smtClean="0"/>
              <a:t>year in August – to inform, groom the special officials, give them a net work and fill them with pride and joy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Under my year as National President, we introduced the possibility to borrow up to € 1000 to plan and prepare larger meetings open for all members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265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 err="1" smtClean="0"/>
              <a:t>Documents</a:t>
            </a:r>
            <a:r>
              <a:rPr lang="sv-SE" b="1" dirty="0" smtClean="0"/>
              <a:t>:</a:t>
            </a:r>
            <a:r>
              <a:rPr lang="sv-SE" dirty="0" smtClean="0"/>
              <a:t/>
            </a:r>
            <a:br>
              <a:rPr lang="sv-SE" dirty="0" smtClean="0"/>
            </a:b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="1" dirty="0" smtClean="0"/>
              <a:t>For </a:t>
            </a:r>
            <a:r>
              <a:rPr lang="sv-SE" b="1" dirty="0" err="1" smtClean="0"/>
              <a:t>sale</a:t>
            </a:r>
            <a:r>
              <a:rPr lang="sv-SE" b="1" dirty="0"/>
              <a:t>:</a:t>
            </a:r>
            <a:endParaRPr lang="en-GB" b="1" dirty="0" smtClean="0"/>
          </a:p>
          <a:p>
            <a:r>
              <a:rPr lang="en-GB" b="1" dirty="0" smtClean="0"/>
              <a:t>IW Post </a:t>
            </a:r>
            <a:r>
              <a:rPr lang="en-GB" b="1" dirty="0" smtClean="0"/>
              <a:t>Cards with IW rose</a:t>
            </a:r>
            <a:r>
              <a:rPr lang="en-GB" dirty="0" smtClean="0"/>
              <a:t>: </a:t>
            </a:r>
            <a:r>
              <a:rPr lang="en-GB" dirty="0" smtClean="0"/>
              <a:t>surplus goes to </a:t>
            </a:r>
            <a:r>
              <a:rPr lang="en-GB" dirty="0" smtClean="0"/>
              <a:t>Silvia Nurses´ </a:t>
            </a:r>
            <a:r>
              <a:rPr lang="en-GB" dirty="0" smtClean="0"/>
              <a:t>Scholarships</a:t>
            </a:r>
          </a:p>
          <a:p>
            <a:endParaRPr lang="en-GB" dirty="0" smtClean="0"/>
          </a:p>
          <a:p>
            <a:r>
              <a:rPr lang="en-GB" b="1" dirty="0" smtClean="0"/>
              <a:t>Magnetic book mark</a:t>
            </a:r>
            <a:r>
              <a:rPr lang="en-GB" dirty="0" smtClean="0"/>
              <a:t>: with IW info in Swedish and English, surplus goes to combatting FGM in </a:t>
            </a:r>
            <a:r>
              <a:rPr lang="en-GB" dirty="0" smtClean="0"/>
              <a:t>Garissa, Kenya</a:t>
            </a:r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r>
              <a:rPr lang="sv-SE" b="1" dirty="0" smtClean="0"/>
              <a:t>For distribution:</a:t>
            </a:r>
            <a:endParaRPr lang="en-GB" b="1" dirty="0" smtClean="0"/>
          </a:p>
          <a:p>
            <a:r>
              <a:rPr lang="en-GB" b="1" dirty="0" smtClean="0"/>
              <a:t>Leaflets</a:t>
            </a:r>
            <a:r>
              <a:rPr lang="en-GB" dirty="0" smtClean="0"/>
              <a:t>: four folded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378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Not yet back where we would like to be but advancing….</a:t>
            </a:r>
            <a:endParaRPr lang="en-GB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2252" y="1825625"/>
            <a:ext cx="506749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9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5400" dirty="0" smtClean="0"/>
              <a:t>Thank you,</a:t>
            </a:r>
          </a:p>
          <a:p>
            <a:pPr algn="ctr"/>
            <a:endParaRPr lang="en-GB" sz="5400" dirty="0" smtClean="0"/>
          </a:p>
          <a:p>
            <a:pPr marL="0" indent="0" algn="ctr">
              <a:buNone/>
            </a:pPr>
            <a:r>
              <a:rPr lang="en-GB" sz="5400" dirty="0" smtClean="0"/>
              <a:t>Welcome to Sweden!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53572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57250" y="34607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sv-SE" sz="4900" dirty="0" err="1"/>
              <a:t>Parliamentary</a:t>
            </a:r>
            <a:r>
              <a:rPr lang="sv-SE" sz="4900" dirty="0"/>
              <a:t> </a:t>
            </a:r>
            <a:r>
              <a:rPr lang="sv-SE" sz="4900" dirty="0" err="1"/>
              <a:t>democracy</a:t>
            </a:r>
            <a:r>
              <a:rPr lang="sv-SE" sz="4900" dirty="0"/>
              <a:t> and a </a:t>
            </a:r>
            <a:r>
              <a:rPr lang="sv-SE" sz="4900" dirty="0" err="1"/>
              <a:t>constituitional</a:t>
            </a:r>
            <a:r>
              <a:rPr lang="sv-SE" sz="4900" dirty="0"/>
              <a:t> </a:t>
            </a:r>
            <a:r>
              <a:rPr lang="sv-SE" sz="4900" dirty="0" err="1"/>
              <a:t>monarchy</a:t>
            </a:r>
            <a:r>
              <a:rPr lang="sv-SE" dirty="0"/>
              <a:t/>
            </a:r>
            <a:br>
              <a:rPr lang="sv-SE" dirty="0"/>
            </a:br>
            <a:endParaRPr lang="en-GB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30" y="2095448"/>
            <a:ext cx="2931862" cy="4351338"/>
          </a:xfr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192" y="2095448"/>
            <a:ext cx="6158377" cy="409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8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 err="1" smtClean="0"/>
              <a:t>Facts</a:t>
            </a:r>
            <a:r>
              <a:rPr lang="sv-SE" b="1" dirty="0" smtClean="0"/>
              <a:t>:</a:t>
            </a:r>
            <a:endParaRPr lang="en-GB" b="1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b="1" dirty="0" err="1" smtClean="0"/>
              <a:t>Inhabitants</a:t>
            </a:r>
            <a:r>
              <a:rPr lang="sv-SE" dirty="0" smtClean="0"/>
              <a:t>: 10 million</a:t>
            </a:r>
          </a:p>
          <a:p>
            <a:r>
              <a:rPr lang="sv-SE" b="1" dirty="0" smtClean="0"/>
              <a:t>Area</a:t>
            </a:r>
            <a:r>
              <a:rPr lang="sv-SE" dirty="0" smtClean="0"/>
              <a:t>: 5th </a:t>
            </a:r>
            <a:r>
              <a:rPr lang="sv-SE" dirty="0" err="1" smtClean="0"/>
              <a:t>largest</a:t>
            </a:r>
            <a:r>
              <a:rPr lang="sv-SE" dirty="0" smtClean="0"/>
              <a:t> in </a:t>
            </a:r>
            <a:r>
              <a:rPr lang="sv-SE" dirty="0" err="1" smtClean="0"/>
              <a:t>Europe</a:t>
            </a:r>
            <a:r>
              <a:rPr lang="sv-SE" dirty="0" smtClean="0"/>
              <a:t>, </a:t>
            </a:r>
            <a:r>
              <a:rPr lang="sv-SE" dirty="0" err="1" smtClean="0"/>
              <a:t>only</a:t>
            </a:r>
            <a:r>
              <a:rPr lang="sv-SE" dirty="0" smtClean="0"/>
              <a:t> 22 persons/km²</a:t>
            </a:r>
          </a:p>
          <a:p>
            <a:r>
              <a:rPr lang="sv-SE" b="1" dirty="0" err="1" smtClean="0"/>
              <a:t>Economy</a:t>
            </a:r>
            <a:r>
              <a:rPr lang="sv-SE" dirty="0" smtClean="0"/>
              <a:t>: GNP </a:t>
            </a:r>
            <a:r>
              <a:rPr lang="sv-SE" dirty="0" err="1" smtClean="0"/>
              <a:t>number</a:t>
            </a:r>
            <a:r>
              <a:rPr lang="sv-SE" dirty="0" smtClean="0"/>
              <a:t> 10 in OECD</a:t>
            </a:r>
          </a:p>
          <a:p>
            <a:r>
              <a:rPr lang="sv-SE" dirty="0" smtClean="0"/>
              <a:t>The </a:t>
            </a:r>
            <a:r>
              <a:rPr lang="sv-SE" dirty="0" err="1" smtClean="0"/>
              <a:t>Economist’s</a:t>
            </a:r>
            <a:r>
              <a:rPr lang="sv-SE" dirty="0" smtClean="0"/>
              <a:t> </a:t>
            </a:r>
            <a:r>
              <a:rPr lang="sv-SE" b="1" dirty="0" err="1" smtClean="0"/>
              <a:t>Democracy</a:t>
            </a:r>
            <a:r>
              <a:rPr lang="sv-SE" b="1" dirty="0" smtClean="0"/>
              <a:t> Index</a:t>
            </a:r>
            <a:r>
              <a:rPr lang="sv-SE" dirty="0" smtClean="0"/>
              <a:t>: </a:t>
            </a:r>
            <a:r>
              <a:rPr lang="sv-SE" dirty="0" err="1" smtClean="0"/>
              <a:t>Ranked</a:t>
            </a:r>
            <a:r>
              <a:rPr lang="sv-SE" dirty="0" smtClean="0"/>
              <a:t> 2nd in the </a:t>
            </a:r>
            <a:r>
              <a:rPr lang="sv-SE" dirty="0" err="1" smtClean="0"/>
              <a:t>world</a:t>
            </a:r>
            <a:endParaRPr lang="sv-SE" dirty="0" smtClean="0"/>
          </a:p>
          <a:p>
            <a:endParaRPr lang="sv-SE" dirty="0"/>
          </a:p>
          <a:p>
            <a:r>
              <a:rPr lang="sv-SE" dirty="0" err="1" smtClean="0"/>
              <a:t>We</a:t>
            </a:r>
            <a:r>
              <a:rPr lang="sv-SE" dirty="0" smtClean="0"/>
              <a:t> </a:t>
            </a:r>
            <a:r>
              <a:rPr lang="sv-SE" dirty="0" err="1" smtClean="0"/>
              <a:t>are</a:t>
            </a:r>
            <a:r>
              <a:rPr lang="sv-SE" dirty="0" smtClean="0"/>
              <a:t> </a:t>
            </a:r>
            <a:r>
              <a:rPr lang="sv-SE" b="1" dirty="0" err="1" smtClean="0"/>
              <a:t>members</a:t>
            </a:r>
            <a:r>
              <a:rPr lang="sv-SE" dirty="0" smtClean="0"/>
              <a:t> in: UN, EU, OECD </a:t>
            </a:r>
          </a:p>
          <a:p>
            <a:r>
              <a:rPr lang="sv-SE" dirty="0" err="1" smtClean="0"/>
              <a:t>We</a:t>
            </a:r>
            <a:r>
              <a:rPr lang="sv-SE" dirty="0" smtClean="0"/>
              <a:t> </a:t>
            </a:r>
            <a:r>
              <a:rPr lang="sv-SE" dirty="0" err="1" smtClean="0"/>
              <a:t>are</a:t>
            </a:r>
            <a:r>
              <a:rPr lang="sv-SE" dirty="0" smtClean="0"/>
              <a:t> </a:t>
            </a:r>
            <a:r>
              <a:rPr lang="sv-SE" b="1" dirty="0" smtClean="0"/>
              <a:t>not </a:t>
            </a:r>
            <a:r>
              <a:rPr lang="sv-SE" b="1" dirty="0" err="1" smtClean="0"/>
              <a:t>members</a:t>
            </a:r>
            <a:r>
              <a:rPr lang="sv-SE" b="1" dirty="0" smtClean="0"/>
              <a:t> </a:t>
            </a:r>
            <a:r>
              <a:rPr lang="sv-SE" dirty="0" smtClean="0"/>
              <a:t>in: </a:t>
            </a:r>
            <a:r>
              <a:rPr lang="sv-SE" dirty="0" err="1" smtClean="0"/>
              <a:t>European</a:t>
            </a:r>
            <a:r>
              <a:rPr lang="sv-SE" dirty="0" smtClean="0"/>
              <a:t> </a:t>
            </a:r>
            <a:r>
              <a:rPr lang="sv-SE" dirty="0" err="1" smtClean="0"/>
              <a:t>Monetary</a:t>
            </a:r>
            <a:r>
              <a:rPr lang="sv-SE" dirty="0" smtClean="0"/>
              <a:t> Union, NATO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170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 smtClean="0"/>
              <a:t>Inner Wheel in </a:t>
            </a:r>
            <a:r>
              <a:rPr lang="sv-SE" b="1" dirty="0" err="1" smtClean="0"/>
              <a:t>numbers</a:t>
            </a:r>
            <a:endParaRPr lang="en-GB" b="1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3200" b="1" dirty="0" smtClean="0"/>
              <a:t>9 </a:t>
            </a:r>
            <a:r>
              <a:rPr lang="sv-SE" sz="3200" b="1" dirty="0" err="1" smtClean="0"/>
              <a:t>districts</a:t>
            </a:r>
            <a:endParaRPr lang="sv-SE" sz="3200" b="1" dirty="0" smtClean="0"/>
          </a:p>
          <a:p>
            <a:r>
              <a:rPr lang="sv-SE" sz="3200" b="1" dirty="0" smtClean="0"/>
              <a:t>95 </a:t>
            </a:r>
            <a:r>
              <a:rPr lang="sv-SE" sz="3200" b="1" dirty="0" err="1" smtClean="0"/>
              <a:t>clubs</a:t>
            </a:r>
            <a:endParaRPr lang="sv-SE" sz="3200" b="1" dirty="0" smtClean="0"/>
          </a:p>
          <a:p>
            <a:r>
              <a:rPr lang="sv-SE" sz="3200" b="1" dirty="0" smtClean="0"/>
              <a:t>4 000 </a:t>
            </a:r>
            <a:r>
              <a:rPr lang="sv-SE" sz="3200" b="1" dirty="0" err="1" smtClean="0"/>
              <a:t>members</a:t>
            </a:r>
            <a:endParaRPr lang="sv-SE" sz="3200" b="1" dirty="0" smtClean="0"/>
          </a:p>
          <a:p>
            <a:r>
              <a:rPr lang="sv-SE" sz="3200" b="1" dirty="0" err="1" smtClean="0"/>
              <a:t>Average</a:t>
            </a:r>
            <a:r>
              <a:rPr lang="sv-SE" sz="3200" b="1" dirty="0" smtClean="0"/>
              <a:t> age: 70+</a:t>
            </a:r>
          </a:p>
          <a:p>
            <a:endParaRPr lang="sv-SE" dirty="0"/>
          </a:p>
          <a:p>
            <a:r>
              <a:rPr lang="sv-SE" b="1" dirty="0" err="1" smtClean="0"/>
              <a:t>First</a:t>
            </a:r>
            <a:r>
              <a:rPr lang="sv-SE" b="1" dirty="0" smtClean="0"/>
              <a:t> club</a:t>
            </a:r>
            <a:r>
              <a:rPr lang="sv-SE" dirty="0" smtClean="0"/>
              <a:t>: Filipstad IWC </a:t>
            </a:r>
            <a:r>
              <a:rPr lang="sv-SE" dirty="0" err="1" smtClean="0"/>
              <a:t>founded</a:t>
            </a:r>
            <a:r>
              <a:rPr lang="sv-SE" dirty="0" smtClean="0"/>
              <a:t> in Juli 1949.</a:t>
            </a:r>
          </a:p>
          <a:p>
            <a:r>
              <a:rPr lang="sv-SE" b="1" dirty="0" err="1" smtClean="0"/>
              <a:t>Youngest</a:t>
            </a:r>
            <a:r>
              <a:rPr lang="sv-SE" b="1" dirty="0" smtClean="0"/>
              <a:t> club</a:t>
            </a:r>
            <a:r>
              <a:rPr lang="sv-SE" dirty="0" smtClean="0"/>
              <a:t>: Gislaved IWC 2002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440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 err="1" smtClean="0"/>
              <a:t>Membership</a:t>
            </a:r>
            <a:r>
              <a:rPr lang="sv-SE" b="1" dirty="0" smtClean="0"/>
              <a:t> evolution</a:t>
            </a:r>
            <a:endParaRPr lang="en-GB" b="1" dirty="0"/>
          </a:p>
        </p:txBody>
      </p:sp>
      <p:graphicFrame>
        <p:nvGraphicFramePr>
          <p:cNvPr id="4" name="Platshållare för innehåll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351999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9276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Inner Wheel </a:t>
            </a:r>
            <a:r>
              <a:rPr lang="sv-SE" dirty="0" err="1" smtClean="0"/>
              <a:t>stopped</a:t>
            </a:r>
            <a:r>
              <a:rPr lang="sv-SE" dirty="0" smtClean="0"/>
              <a:t> </a:t>
            </a:r>
            <a:r>
              <a:rPr lang="sv-SE" dirty="0" err="1" smtClean="0"/>
              <a:t>losing</a:t>
            </a:r>
            <a:r>
              <a:rPr lang="sv-SE" dirty="0" smtClean="0"/>
              <a:t> </a:t>
            </a:r>
            <a:r>
              <a:rPr lang="sv-SE" dirty="0" err="1" smtClean="0"/>
              <a:t>members</a:t>
            </a:r>
            <a:r>
              <a:rPr lang="sv-SE" dirty="0" smtClean="0"/>
              <a:t> </a:t>
            </a:r>
            <a:r>
              <a:rPr lang="sv-SE" dirty="0" err="1" smtClean="0"/>
              <a:t>after</a:t>
            </a:r>
            <a:r>
              <a:rPr lang="sv-SE" dirty="0" smtClean="0"/>
              <a:t> 2012</a:t>
            </a:r>
            <a:br>
              <a:rPr lang="sv-SE" dirty="0" smtClean="0"/>
            </a:b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 smtClean="0"/>
          </a:p>
          <a:p>
            <a:r>
              <a:rPr lang="sv-SE" dirty="0" err="1" smtClean="0"/>
              <a:t>Number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new </a:t>
            </a:r>
            <a:r>
              <a:rPr lang="sv-SE" dirty="0" err="1" smtClean="0"/>
              <a:t>members</a:t>
            </a:r>
            <a:r>
              <a:rPr lang="sv-SE" dirty="0" smtClean="0"/>
              <a:t>: </a:t>
            </a:r>
            <a:r>
              <a:rPr lang="sv-SE" dirty="0" err="1" smtClean="0"/>
              <a:t>around</a:t>
            </a:r>
            <a:r>
              <a:rPr lang="sv-SE" dirty="0" smtClean="0"/>
              <a:t> 200 last </a:t>
            </a:r>
            <a:r>
              <a:rPr lang="sv-SE" dirty="0" err="1" smtClean="0"/>
              <a:t>year</a:t>
            </a:r>
            <a:endParaRPr lang="sv-SE" dirty="0" smtClean="0"/>
          </a:p>
          <a:p>
            <a:r>
              <a:rPr lang="sv-SE" dirty="0" err="1" smtClean="0"/>
              <a:t>Are</a:t>
            </a:r>
            <a:r>
              <a:rPr lang="sv-SE" dirty="0" smtClean="0"/>
              <a:t> </a:t>
            </a:r>
            <a:r>
              <a:rPr lang="sv-SE" dirty="0" err="1" smtClean="0"/>
              <a:t>we</a:t>
            </a:r>
            <a:r>
              <a:rPr lang="sv-SE" dirty="0" smtClean="0"/>
              <a:t> </a:t>
            </a:r>
            <a:r>
              <a:rPr lang="sv-SE" dirty="0" err="1" smtClean="0"/>
              <a:t>growing</a:t>
            </a:r>
            <a:r>
              <a:rPr lang="sv-SE" dirty="0" smtClean="0"/>
              <a:t>? </a:t>
            </a:r>
          </a:p>
          <a:p>
            <a:r>
              <a:rPr lang="sv-SE" dirty="0" smtClean="0"/>
              <a:t>Disbandment:	2015-16 = 3 </a:t>
            </a:r>
            <a:r>
              <a:rPr lang="sv-SE" dirty="0" err="1" smtClean="0"/>
              <a:t>clubs</a:t>
            </a:r>
            <a:endParaRPr lang="sv-SE" dirty="0" smtClean="0"/>
          </a:p>
          <a:p>
            <a:pPr marL="0" indent="0">
              <a:buNone/>
            </a:pPr>
            <a:r>
              <a:rPr lang="sv-SE" dirty="0"/>
              <a:t>	</a:t>
            </a:r>
            <a:r>
              <a:rPr lang="sv-SE" dirty="0" smtClean="0"/>
              <a:t>		2016-17 = 0 club</a:t>
            </a:r>
          </a:p>
          <a:p>
            <a:pPr marL="0" indent="0">
              <a:buNone/>
            </a:pPr>
            <a:r>
              <a:rPr lang="sv-SE" dirty="0"/>
              <a:t>	</a:t>
            </a:r>
            <a:r>
              <a:rPr lang="sv-SE" dirty="0" smtClean="0"/>
              <a:t>		2017-18 = 1 club (so far)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842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 smtClean="0"/>
              <a:t>New </a:t>
            </a:r>
            <a:r>
              <a:rPr lang="sv-SE" b="1" dirty="0" err="1" smtClean="0"/>
              <a:t>members</a:t>
            </a:r>
            <a:endParaRPr lang="en-GB" b="1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 smtClean="0"/>
          </a:p>
          <a:p>
            <a:r>
              <a:rPr lang="sv-SE" sz="4000" b="1" dirty="0" smtClean="0"/>
              <a:t>2/3 </a:t>
            </a:r>
            <a:r>
              <a:rPr lang="sv-SE" sz="4000" b="1" dirty="0" err="1" smtClean="0"/>
              <a:t>are</a:t>
            </a:r>
            <a:r>
              <a:rPr lang="sv-SE" sz="4000" b="1" dirty="0" smtClean="0"/>
              <a:t> </a:t>
            </a:r>
            <a:r>
              <a:rPr lang="sv-SE" sz="4000" b="1" dirty="0" err="1" smtClean="0"/>
              <a:t>born</a:t>
            </a:r>
            <a:r>
              <a:rPr lang="sv-SE" sz="4000" b="1" dirty="0" smtClean="0"/>
              <a:t> in the 1940’s</a:t>
            </a:r>
            <a:br>
              <a:rPr lang="sv-SE" sz="4000" b="1" dirty="0" smtClean="0"/>
            </a:br>
            <a:endParaRPr lang="sv-SE" sz="4000" b="1" dirty="0" smtClean="0"/>
          </a:p>
          <a:p>
            <a:r>
              <a:rPr lang="sv-SE" sz="4000" b="1" dirty="0" smtClean="0"/>
              <a:t>3/4 not </a:t>
            </a:r>
            <a:r>
              <a:rPr lang="sv-SE" sz="4000" b="1" dirty="0" err="1" smtClean="0"/>
              <a:t>connected</a:t>
            </a:r>
            <a:r>
              <a:rPr lang="sv-SE" sz="4000" b="1" dirty="0" smtClean="0"/>
              <a:t> to Rotary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247324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 err="1" smtClean="0"/>
              <a:t>Why</a:t>
            </a:r>
            <a:r>
              <a:rPr lang="sv-SE" b="1" dirty="0" smtClean="0"/>
              <a:t> new </a:t>
            </a:r>
            <a:r>
              <a:rPr lang="sv-SE" b="1" dirty="0" err="1" smtClean="0"/>
              <a:t>members</a:t>
            </a:r>
            <a:r>
              <a:rPr lang="sv-SE" b="1" dirty="0" smtClean="0"/>
              <a:t> </a:t>
            </a:r>
            <a:r>
              <a:rPr lang="sv-SE" b="1" dirty="0" err="1" smtClean="0"/>
              <a:t>choose</a:t>
            </a:r>
            <a:r>
              <a:rPr lang="sv-SE" b="1" dirty="0" smtClean="0"/>
              <a:t> Inner Wheel?</a:t>
            </a:r>
            <a:endParaRPr lang="en-GB" b="1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 smtClean="0"/>
              <a:t>Independence</a:t>
            </a:r>
            <a:r>
              <a:rPr lang="sv-SE" dirty="0" smtClean="0"/>
              <a:t>!</a:t>
            </a:r>
          </a:p>
          <a:p>
            <a:r>
              <a:rPr lang="sv-SE" dirty="0" err="1" smtClean="0"/>
              <a:t>Religious</a:t>
            </a:r>
            <a:r>
              <a:rPr lang="sv-SE" dirty="0" smtClean="0"/>
              <a:t>, </a:t>
            </a:r>
            <a:r>
              <a:rPr lang="sv-SE" dirty="0" err="1" smtClean="0"/>
              <a:t>political</a:t>
            </a:r>
            <a:r>
              <a:rPr lang="sv-SE" dirty="0"/>
              <a:t> </a:t>
            </a:r>
            <a:r>
              <a:rPr lang="sv-SE" dirty="0" err="1" smtClean="0"/>
              <a:t>independence</a:t>
            </a:r>
            <a:r>
              <a:rPr lang="sv-SE" dirty="0" smtClean="0"/>
              <a:t> and no </a:t>
            </a:r>
            <a:r>
              <a:rPr lang="sv-SE" dirty="0" err="1" smtClean="0"/>
              <a:t>connection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</a:t>
            </a:r>
            <a:r>
              <a:rPr lang="sv-SE" dirty="0" err="1" smtClean="0"/>
              <a:t>other</a:t>
            </a:r>
            <a:r>
              <a:rPr lang="sv-SE" dirty="0" smtClean="0"/>
              <a:t> organisation</a:t>
            </a:r>
          </a:p>
          <a:p>
            <a:r>
              <a:rPr lang="sv-SE" dirty="0" err="1" smtClean="0"/>
              <a:t>Fantastic</a:t>
            </a:r>
            <a:r>
              <a:rPr lang="sv-SE" dirty="0" smtClean="0"/>
              <a:t> service </a:t>
            </a:r>
            <a:r>
              <a:rPr lang="sv-SE" dirty="0" err="1" smtClean="0"/>
              <a:t>projects</a:t>
            </a:r>
            <a:endParaRPr lang="sv-SE" dirty="0" smtClean="0"/>
          </a:p>
          <a:p>
            <a:r>
              <a:rPr lang="sv-SE" dirty="0" smtClean="0"/>
              <a:t>New and </a:t>
            </a:r>
            <a:r>
              <a:rPr lang="sv-SE" dirty="0" err="1" smtClean="0"/>
              <a:t>interesting</a:t>
            </a:r>
            <a:r>
              <a:rPr lang="sv-SE" dirty="0" smtClean="0"/>
              <a:t> </a:t>
            </a:r>
            <a:r>
              <a:rPr lang="sv-SE" dirty="0" err="1" smtClean="0"/>
              <a:t>friends</a:t>
            </a:r>
            <a:endParaRPr lang="sv-SE" dirty="0" smtClean="0"/>
          </a:p>
          <a:p>
            <a:endParaRPr lang="sv-SE" dirty="0"/>
          </a:p>
          <a:p>
            <a:r>
              <a:rPr lang="sv-SE" dirty="0" err="1" smtClean="0"/>
              <a:t>They</a:t>
            </a:r>
            <a:r>
              <a:rPr lang="sv-SE" dirty="0" smtClean="0"/>
              <a:t> </a:t>
            </a:r>
            <a:r>
              <a:rPr lang="sv-SE" dirty="0" err="1" smtClean="0"/>
              <a:t>are</a:t>
            </a:r>
            <a:r>
              <a:rPr lang="sv-SE" dirty="0" smtClean="0"/>
              <a:t> </a:t>
            </a:r>
            <a:r>
              <a:rPr lang="sv-SE" dirty="0" err="1" smtClean="0"/>
              <a:t>genuinely</a:t>
            </a:r>
            <a:r>
              <a:rPr lang="sv-SE" dirty="0" smtClean="0"/>
              <a:t> </a:t>
            </a:r>
            <a:r>
              <a:rPr lang="sv-SE" dirty="0" err="1" smtClean="0"/>
              <a:t>interested</a:t>
            </a:r>
            <a:r>
              <a:rPr lang="sv-SE" dirty="0" smtClean="0"/>
              <a:t> and </a:t>
            </a:r>
            <a:r>
              <a:rPr lang="sv-SE" dirty="0" err="1" smtClean="0"/>
              <a:t>have</a:t>
            </a:r>
            <a:r>
              <a:rPr lang="sv-SE" dirty="0" smtClean="0"/>
              <a:t> </a:t>
            </a:r>
            <a:r>
              <a:rPr lang="sv-SE" dirty="0" err="1" smtClean="0"/>
              <a:t>made</a:t>
            </a:r>
            <a:r>
              <a:rPr lang="sv-SE" dirty="0" smtClean="0"/>
              <a:t> a </a:t>
            </a:r>
            <a:r>
              <a:rPr lang="sv-SE" dirty="0" err="1" smtClean="0"/>
              <a:t>consious</a:t>
            </a:r>
            <a:r>
              <a:rPr lang="sv-SE" dirty="0" smtClean="0"/>
              <a:t> choice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834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547</Words>
  <Application>Microsoft Office PowerPoint</Application>
  <PresentationFormat>Bredbild</PresentationFormat>
  <Paragraphs>114</Paragraphs>
  <Slides>23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Office-tema</vt:lpstr>
      <vt:lpstr>Inner Wheel Sweden</vt:lpstr>
      <vt:lpstr>Sweden - in numbers and pictures</vt:lpstr>
      <vt:lpstr>Parliamentary democracy and a constituitional monarchy </vt:lpstr>
      <vt:lpstr>Facts:</vt:lpstr>
      <vt:lpstr>Inner Wheel in numbers</vt:lpstr>
      <vt:lpstr>Membership evolution</vt:lpstr>
      <vt:lpstr>Inner Wheel stopped losing members after 2012 </vt:lpstr>
      <vt:lpstr>New members</vt:lpstr>
      <vt:lpstr>Why new members choose Inner Wheel?</vt:lpstr>
      <vt:lpstr>Social projects</vt:lpstr>
      <vt:lpstr>Happier Futures: Garissa </vt:lpstr>
      <vt:lpstr>Garissa: Home and school for abandoned girls</vt:lpstr>
      <vt:lpstr>PowerPoint-presentation</vt:lpstr>
      <vt:lpstr> National projects: IW-Doctors  </vt:lpstr>
      <vt:lpstr>Customs Sniffer dogs One of our national projects</vt:lpstr>
      <vt:lpstr>National project: Customs Sniffer dogs</vt:lpstr>
      <vt:lpstr> Club projects</vt:lpstr>
      <vt:lpstr>Scholarships</vt:lpstr>
      <vt:lpstr>Communication </vt:lpstr>
      <vt:lpstr>Meetings </vt:lpstr>
      <vt:lpstr>Documents: </vt:lpstr>
      <vt:lpstr>Not yet back where we would like to be but advancing….</vt:lpstr>
      <vt:lpstr>PowerPoint-presentation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Inner Wheel Sweden</dc:title>
  <dc:creator>Asus</dc:creator>
  <cp:lastModifiedBy>Asus</cp:lastModifiedBy>
  <cp:revision>35</cp:revision>
  <dcterms:created xsi:type="dcterms:W3CDTF">2017-08-30T12:40:45Z</dcterms:created>
  <dcterms:modified xsi:type="dcterms:W3CDTF">2017-09-12T13:47:57Z</dcterms:modified>
</cp:coreProperties>
</file>