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7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1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3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5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37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80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22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62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9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9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61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03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141F-EF0E-4D48-93A0-992634303787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D0DFD-D254-46B9-9963-349772BFC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57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800" dirty="0" smtClean="0"/>
              <a:t/>
            </a:r>
            <a:br>
              <a:rPr lang="sv-SE" sz="2800" dirty="0" smtClean="0"/>
            </a:br>
            <a:r>
              <a:rPr lang="sv-SE" sz="2800" dirty="0"/>
              <a:t/>
            </a:r>
            <a:br>
              <a:rPr lang="sv-SE" sz="2800" dirty="0"/>
            </a:br>
            <a:r>
              <a:rPr lang="sv-SE" sz="2800" dirty="0" smtClean="0"/>
              <a:t>       Svenska Inner Wheel</a:t>
            </a:r>
            <a:endParaRPr lang="en-GB" sz="28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798762"/>
          </a:xfrm>
        </p:spPr>
        <p:txBody>
          <a:bodyPr>
            <a:normAutofit fontScale="85000" lnSpcReduction="20000"/>
          </a:bodyPr>
          <a:lstStyle/>
          <a:p>
            <a:endParaRPr lang="sv-SE" dirty="0" smtClean="0"/>
          </a:p>
          <a:p>
            <a:r>
              <a:rPr lang="sv-SE" dirty="0" smtClean="0"/>
              <a:t> </a:t>
            </a:r>
            <a:endParaRPr lang="sv-SE" i="1" dirty="0" smtClean="0">
              <a:latin typeface="Lucida Handwriting" panose="03010101010101010101" pitchFamily="66" charset="0"/>
            </a:endParaRPr>
          </a:p>
          <a:p>
            <a:endParaRPr lang="sv-SE" dirty="0" smtClean="0"/>
          </a:p>
          <a:p>
            <a:r>
              <a:rPr lang="sv-SE" sz="4200" dirty="0" err="1" smtClean="0"/>
              <a:t>Stategies</a:t>
            </a:r>
            <a:r>
              <a:rPr lang="sv-SE" sz="4200" dirty="0" smtClean="0"/>
              <a:t> to </a:t>
            </a:r>
            <a:r>
              <a:rPr lang="sv-SE" sz="4200" dirty="0" err="1" smtClean="0"/>
              <a:t>avoid</a:t>
            </a:r>
            <a:r>
              <a:rPr lang="sv-SE" sz="4200" dirty="0" smtClean="0"/>
              <a:t> disbandment</a:t>
            </a:r>
          </a:p>
          <a:p>
            <a:endParaRPr lang="sv-SE" sz="3600" dirty="0"/>
          </a:p>
          <a:p>
            <a:endParaRPr lang="sv-SE" sz="3600" dirty="0" smtClean="0"/>
          </a:p>
          <a:p>
            <a:r>
              <a:rPr lang="sv-SE" dirty="0" smtClean="0"/>
              <a:t>                                                       Margareta </a:t>
            </a:r>
            <a:r>
              <a:rPr lang="sv-SE" dirty="0" err="1" smtClean="0"/>
              <a:t>Wesslau</a:t>
            </a:r>
            <a:r>
              <a:rPr lang="sv-SE" dirty="0" smtClean="0"/>
              <a:t>, National Representative Sweden</a:t>
            </a:r>
            <a:endParaRPr lang="en-GB" dirty="0"/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462" y="1376131"/>
            <a:ext cx="1655541" cy="147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2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/>
              <a:t>Hands-on ideas</a:t>
            </a:r>
            <a:r>
              <a:rPr lang="en-GB" b="1" i="1" dirty="0" smtClean="0"/>
              <a:t>: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Make one person do two duties, make two persons share one job, fewer people in club’s board</a:t>
            </a:r>
          </a:p>
          <a:p>
            <a:endParaRPr lang="en-GB" dirty="0" smtClean="0"/>
          </a:p>
          <a:p>
            <a:r>
              <a:rPr lang="en-GB" dirty="0" smtClean="0"/>
              <a:t>Exemption: Allow even more frequently members to stay on for longer periods on their duty and make extension more flexible</a:t>
            </a:r>
          </a:p>
          <a:p>
            <a:endParaRPr lang="en-GB" dirty="0" smtClean="0"/>
          </a:p>
          <a:p>
            <a:r>
              <a:rPr lang="en-GB" dirty="0" smtClean="0"/>
              <a:t>Show appreciation on District meetings, encourage those present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15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-644577"/>
            <a:ext cx="10515600" cy="2335265"/>
          </a:xfrm>
        </p:spPr>
        <p:txBody>
          <a:bodyPr/>
          <a:lstStyle/>
          <a:p>
            <a:pPr algn="ctr"/>
            <a:r>
              <a:rPr lang="en-GB" dirty="0" smtClean="0"/>
              <a:t>The newest idea… </a:t>
            </a:r>
            <a:r>
              <a:rPr lang="en-GB" b="1" dirty="0" smtClean="0"/>
              <a:t>Resuscitation!</a:t>
            </a:r>
            <a:endParaRPr lang="en-GB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244184"/>
            <a:ext cx="10515600" cy="493277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Introduce an idea of a one year/two years </a:t>
            </a:r>
            <a:r>
              <a:rPr lang="en-GB" b="1" dirty="0" smtClean="0"/>
              <a:t>moratorium</a:t>
            </a:r>
            <a:r>
              <a:rPr lang="en-GB" dirty="0" smtClean="0"/>
              <a:t>, like a ”notice of termination” before actual </a:t>
            </a:r>
            <a:r>
              <a:rPr lang="en-GB" dirty="0" smtClean="0"/>
              <a:t>disbandment to give district time </a:t>
            </a:r>
            <a:r>
              <a:rPr lang="en-GB" smtClean="0"/>
              <a:t>to react</a:t>
            </a:r>
            <a:endParaRPr lang="en-GB" dirty="0" smtClean="0"/>
          </a:p>
          <a:p>
            <a:r>
              <a:rPr lang="en-GB" dirty="0" smtClean="0"/>
              <a:t>Make a club, which otherwise would disband, to </a:t>
            </a:r>
            <a:r>
              <a:rPr lang="en-GB" b="1" dirty="0" smtClean="0"/>
              <a:t>a branch office or a subsidiary </a:t>
            </a:r>
            <a:r>
              <a:rPr lang="en-GB" dirty="0" smtClean="0"/>
              <a:t>to another club or the governing body of the district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</a:t>
            </a:r>
            <a:r>
              <a:rPr lang="en-GB" i="1" dirty="0" smtClean="0"/>
              <a:t>fewer officials involved</a:t>
            </a:r>
            <a:r>
              <a:rPr lang="en-GB" dirty="0" smtClean="0"/>
              <a:t>, probably only one who would collect a less demanding amount of money to district and national governing body and IIW.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keep the idea of </a:t>
            </a:r>
            <a:r>
              <a:rPr lang="en-GB" i="1" dirty="0" smtClean="0"/>
              <a:t>promoting true friendship </a:t>
            </a:r>
            <a:r>
              <a:rPr lang="en-GB" dirty="0" smtClean="0"/>
              <a:t>and they would be able to give money to service projects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possible </a:t>
            </a:r>
            <a:r>
              <a:rPr lang="en-GB" i="1" dirty="0" smtClean="0"/>
              <a:t>to revive a full scale club </a:t>
            </a:r>
            <a:r>
              <a:rPr lang="en-GB" dirty="0" smtClean="0"/>
              <a:t>in a few years time when  new persons have come to the area or new industries have developed.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29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smtClean="0"/>
              <a:t>Disbandment</a:t>
            </a:r>
            <a:endParaRPr lang="en-GB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41123"/>
            <a:ext cx="10515600" cy="4351338"/>
          </a:xfrm>
        </p:spPr>
        <p:txBody>
          <a:bodyPr/>
          <a:lstStyle/>
          <a:p>
            <a:r>
              <a:rPr lang="sv-SE" sz="3200" b="1" dirty="0" smtClean="0"/>
              <a:t>The </a:t>
            </a:r>
            <a:r>
              <a:rPr lang="sv-SE" sz="3200" b="1" dirty="0" err="1" smtClean="0"/>
              <a:t>worst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thing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that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can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happen</a:t>
            </a:r>
            <a:r>
              <a:rPr lang="sv-SE" sz="3200" b="1" dirty="0" smtClean="0"/>
              <a:t> to an organisation!</a:t>
            </a:r>
            <a:br>
              <a:rPr lang="sv-SE" sz="3200" b="1" dirty="0" smtClean="0"/>
            </a:br>
            <a:endParaRPr lang="sv-SE" sz="3200" b="1" dirty="0" smtClean="0"/>
          </a:p>
          <a:p>
            <a:r>
              <a:rPr lang="sv-SE" sz="3200" b="1" dirty="0" err="1" smtClean="0"/>
              <a:t>Fewer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clubs</a:t>
            </a:r>
            <a:r>
              <a:rPr lang="sv-SE" sz="3200" b="1" dirty="0" smtClean="0"/>
              <a:t> – less </a:t>
            </a:r>
            <a:r>
              <a:rPr lang="sv-SE" sz="3200" b="1" dirty="0" err="1" smtClean="0"/>
              <a:t>impact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internationally</a:t>
            </a:r>
            <a:r>
              <a:rPr lang="sv-SE" sz="3200" b="1" dirty="0" smtClean="0"/>
              <a:t>!</a:t>
            </a:r>
          </a:p>
          <a:p>
            <a:endParaRPr lang="sv-SE" dirty="0"/>
          </a:p>
          <a:p>
            <a:pPr marL="0" indent="0" algn="ctr">
              <a:buNone/>
            </a:pPr>
            <a:r>
              <a:rPr lang="sv-SE" sz="3200" b="1" dirty="0">
                <a:solidFill>
                  <a:srgbClr val="FF0000"/>
                </a:solidFill>
              </a:rPr>
              <a:t> </a:t>
            </a:r>
            <a:r>
              <a:rPr lang="sv-SE" sz="3200" b="1" dirty="0" smtClean="0">
                <a:solidFill>
                  <a:srgbClr val="FF0000"/>
                </a:solidFill>
              </a:rPr>
              <a:t> </a:t>
            </a:r>
            <a:r>
              <a:rPr lang="sv-SE" sz="4400" b="1" dirty="0" err="1" smtClean="0">
                <a:solidFill>
                  <a:srgbClr val="FF0000"/>
                </a:solidFill>
              </a:rPr>
              <a:t>We</a:t>
            </a:r>
            <a:r>
              <a:rPr lang="sv-SE" sz="4400" b="1" dirty="0" smtClean="0">
                <a:solidFill>
                  <a:srgbClr val="FF0000"/>
                </a:solidFill>
              </a:rPr>
              <a:t> </a:t>
            </a:r>
            <a:r>
              <a:rPr lang="sv-SE" sz="4400" b="1" dirty="0" err="1" smtClean="0">
                <a:solidFill>
                  <a:srgbClr val="FF0000"/>
                </a:solidFill>
              </a:rPr>
              <a:t>need</a:t>
            </a:r>
            <a:r>
              <a:rPr lang="sv-SE" sz="4400" b="1" dirty="0" smtClean="0">
                <a:solidFill>
                  <a:srgbClr val="FF0000"/>
                </a:solidFill>
              </a:rPr>
              <a:t> a </a:t>
            </a:r>
            <a:r>
              <a:rPr lang="sv-SE" sz="4400" b="1" dirty="0" err="1" smtClean="0">
                <a:solidFill>
                  <a:srgbClr val="FF0000"/>
                </a:solidFill>
              </a:rPr>
              <a:t>strategy</a:t>
            </a:r>
            <a:r>
              <a:rPr lang="sv-SE" sz="4400" b="1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endParaRPr lang="sv-SE" sz="3200" b="1" dirty="0" smtClean="0">
              <a:solidFill>
                <a:srgbClr val="FF0000"/>
              </a:solidFill>
            </a:endParaRPr>
          </a:p>
          <a:p>
            <a:endParaRPr lang="sv-SE" sz="3200" b="1" dirty="0"/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55275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smtClean="0"/>
              <a:t>Disbandment</a:t>
            </a:r>
            <a:endParaRPr lang="en-GB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200" b="1" i="1" dirty="0" smtClean="0"/>
              <a:t>The </a:t>
            </a:r>
            <a:r>
              <a:rPr lang="sv-SE" sz="3200" b="1" i="1" dirty="0" err="1" smtClean="0"/>
              <a:t>worst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thing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that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could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happen</a:t>
            </a:r>
            <a:r>
              <a:rPr lang="sv-SE" sz="3200" b="1" i="1" dirty="0" smtClean="0"/>
              <a:t> to an organisation is </a:t>
            </a:r>
            <a:r>
              <a:rPr lang="sv-SE" sz="3200" b="1" i="1" dirty="0" err="1" smtClean="0"/>
              <a:t>that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clubs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disband</a:t>
            </a:r>
            <a:endParaRPr lang="sv-SE" sz="3200" b="1" i="1" dirty="0" smtClean="0"/>
          </a:p>
          <a:p>
            <a:pPr marL="0" indent="0">
              <a:buNone/>
            </a:pPr>
            <a:endParaRPr lang="sv-SE" sz="3200" b="1" i="1" dirty="0" smtClean="0"/>
          </a:p>
          <a:p>
            <a:r>
              <a:rPr lang="sv-SE" dirty="0" smtClean="0"/>
              <a:t>It </a:t>
            </a:r>
            <a:r>
              <a:rPr lang="sv-SE" dirty="0" err="1" smtClean="0"/>
              <a:t>affects</a:t>
            </a:r>
            <a:r>
              <a:rPr lang="sv-SE" dirty="0" smtClean="0"/>
              <a:t> the </a:t>
            </a:r>
            <a:r>
              <a:rPr lang="sv-SE" b="1" dirty="0" err="1" smtClean="0"/>
              <a:t>ordinary</a:t>
            </a:r>
            <a:r>
              <a:rPr lang="sv-SE" b="1" dirty="0" smtClean="0"/>
              <a:t> </a:t>
            </a:r>
            <a:r>
              <a:rPr lang="sv-SE" b="1" dirty="0" err="1" smtClean="0"/>
              <a:t>member</a:t>
            </a:r>
            <a:r>
              <a:rPr lang="sv-SE" b="1" dirty="0" smtClean="0"/>
              <a:t> </a:t>
            </a:r>
            <a:r>
              <a:rPr lang="sv-SE" dirty="0" err="1" smtClean="0"/>
              <a:t>giving</a:t>
            </a:r>
            <a:r>
              <a:rPr lang="sv-SE" dirty="0" smtClean="0"/>
              <a:t> </a:t>
            </a:r>
            <a:r>
              <a:rPr lang="sv-SE" dirty="0" err="1" smtClean="0"/>
              <a:t>her</a:t>
            </a:r>
            <a:r>
              <a:rPr lang="sv-SE" dirty="0" smtClean="0"/>
              <a:t> a </a:t>
            </a:r>
            <a:r>
              <a:rPr lang="sv-SE" b="1" dirty="0" smtClean="0"/>
              <a:t>negative impression </a:t>
            </a:r>
            <a:r>
              <a:rPr lang="sv-SE" dirty="0" err="1" smtClean="0"/>
              <a:t>of</a:t>
            </a:r>
            <a:r>
              <a:rPr lang="sv-SE" dirty="0" smtClean="0"/>
              <a:t> Inner Wheel as an organisation</a:t>
            </a:r>
          </a:p>
          <a:p>
            <a:r>
              <a:rPr lang="sv-SE" dirty="0" smtClean="0"/>
              <a:t>It </a:t>
            </a:r>
            <a:r>
              <a:rPr lang="sv-SE" dirty="0" err="1" smtClean="0"/>
              <a:t>affects</a:t>
            </a:r>
            <a:r>
              <a:rPr lang="sv-SE" dirty="0" smtClean="0"/>
              <a:t> the </a:t>
            </a:r>
            <a:r>
              <a:rPr lang="sv-SE" b="1" dirty="0" err="1" smtClean="0"/>
              <a:t>economy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district</a:t>
            </a:r>
            <a:r>
              <a:rPr lang="sv-SE" dirty="0" smtClean="0"/>
              <a:t> and the National Council</a:t>
            </a:r>
          </a:p>
          <a:p>
            <a:r>
              <a:rPr lang="sv-SE" dirty="0" smtClean="0"/>
              <a:t>It makes </a:t>
            </a:r>
            <a:r>
              <a:rPr lang="sv-SE" b="1" dirty="0" err="1" smtClean="0"/>
              <a:t>members</a:t>
            </a:r>
            <a:r>
              <a:rPr lang="sv-SE" b="1" dirty="0" smtClean="0"/>
              <a:t> still </a:t>
            </a:r>
            <a:r>
              <a:rPr lang="sv-SE" b="1" dirty="0" err="1" smtClean="0"/>
              <a:t>interested</a:t>
            </a:r>
            <a:r>
              <a:rPr lang="sv-SE" b="1" dirty="0" smtClean="0"/>
              <a:t> </a:t>
            </a:r>
            <a:r>
              <a:rPr lang="sv-SE" dirty="0" smtClean="0"/>
              <a:t>in the </a:t>
            </a:r>
            <a:r>
              <a:rPr lang="sv-SE" dirty="0" err="1" smtClean="0"/>
              <a:t>disbanded</a:t>
            </a:r>
            <a:r>
              <a:rPr lang="sv-SE" dirty="0" smtClean="0"/>
              <a:t> club to </a:t>
            </a:r>
            <a:r>
              <a:rPr lang="sv-SE" dirty="0" err="1" smtClean="0"/>
              <a:t>members</a:t>
            </a: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with</a:t>
            </a:r>
            <a:r>
              <a:rPr lang="sv-SE" dirty="0" smtClean="0"/>
              <a:t> no access to a club   =   </a:t>
            </a:r>
            <a:r>
              <a:rPr lang="sv-SE" b="1" dirty="0" err="1" smtClean="0"/>
              <a:t>Lost</a:t>
            </a:r>
            <a:r>
              <a:rPr lang="sv-SE" b="1" dirty="0" smtClean="0"/>
              <a:t> </a:t>
            </a:r>
            <a:r>
              <a:rPr lang="sv-SE" b="1" dirty="0" err="1" smtClean="0"/>
              <a:t>Members</a:t>
            </a:r>
            <a:r>
              <a:rPr lang="sv-SE" b="1" dirty="0" smtClean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2442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 smtClean="0"/>
              <a:t>Looking</a:t>
            </a:r>
            <a:r>
              <a:rPr lang="sv-SE" b="1" dirty="0" smtClean="0"/>
              <a:t> back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In 1990 Sweden </a:t>
            </a:r>
            <a:r>
              <a:rPr lang="sv-SE" dirty="0" err="1" smtClean="0"/>
              <a:t>had</a:t>
            </a:r>
            <a:r>
              <a:rPr lang="sv-SE" dirty="0" smtClean="0"/>
              <a:t> 160 </a:t>
            </a:r>
            <a:r>
              <a:rPr lang="sv-SE" dirty="0" err="1" smtClean="0"/>
              <a:t>clubs</a:t>
            </a:r>
            <a:r>
              <a:rPr lang="sv-SE" dirty="0" smtClean="0"/>
              <a:t> and </a:t>
            </a:r>
            <a:r>
              <a:rPr lang="sv-SE" dirty="0" err="1" smtClean="0"/>
              <a:t>around</a:t>
            </a:r>
            <a:r>
              <a:rPr lang="sv-SE" dirty="0" smtClean="0"/>
              <a:t> 10 000 </a:t>
            </a:r>
            <a:r>
              <a:rPr lang="sv-SE" dirty="0" err="1" smtClean="0"/>
              <a:t>members</a:t>
            </a:r>
            <a:endParaRPr lang="sv-SE" dirty="0" smtClean="0"/>
          </a:p>
          <a:p>
            <a:r>
              <a:rPr lang="sv-SE" dirty="0" err="1" smtClean="0"/>
              <a:t>Today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95 </a:t>
            </a:r>
            <a:r>
              <a:rPr lang="sv-SE" dirty="0" err="1" smtClean="0"/>
              <a:t>clubs</a:t>
            </a:r>
            <a:r>
              <a:rPr lang="sv-SE" dirty="0" smtClean="0"/>
              <a:t> and 4 000 </a:t>
            </a:r>
            <a:r>
              <a:rPr lang="sv-SE" dirty="0" err="1" smtClean="0"/>
              <a:t>members</a:t>
            </a:r>
            <a:endParaRPr lang="sv-SE" dirty="0" smtClean="0"/>
          </a:p>
          <a:p>
            <a:r>
              <a:rPr lang="sv-SE" dirty="0" smtClean="0"/>
              <a:t>In 1989 Rotary </a:t>
            </a:r>
            <a:r>
              <a:rPr lang="sv-SE" dirty="0" err="1" smtClean="0"/>
              <a:t>opened</a:t>
            </a:r>
            <a:r>
              <a:rPr lang="sv-SE" dirty="0" smtClean="0"/>
              <a:t> for </a:t>
            </a:r>
            <a:r>
              <a:rPr lang="sv-SE" dirty="0" err="1" smtClean="0"/>
              <a:t>women</a:t>
            </a:r>
            <a:endParaRPr lang="sv-SE" dirty="0" smtClean="0"/>
          </a:p>
          <a:p>
            <a:r>
              <a:rPr lang="sv-SE" dirty="0" err="1" smtClean="0"/>
              <a:t>Number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members</a:t>
            </a:r>
            <a:r>
              <a:rPr lang="sv-SE" dirty="0" smtClean="0"/>
              <a:t> sank </a:t>
            </a:r>
            <a:r>
              <a:rPr lang="sv-SE" dirty="0" err="1" smtClean="0"/>
              <a:t>almost</a:t>
            </a:r>
            <a:r>
              <a:rPr lang="sv-SE" dirty="0" smtClean="0"/>
              <a:t> </a:t>
            </a:r>
            <a:r>
              <a:rPr lang="sv-SE" dirty="0" err="1" smtClean="0"/>
              <a:t>immediately</a:t>
            </a:r>
            <a:r>
              <a:rPr lang="sv-SE" dirty="0" smtClean="0"/>
              <a:t>, </a:t>
            </a:r>
            <a:r>
              <a:rPr lang="sv-SE" dirty="0" err="1" smtClean="0"/>
              <a:t>clubs</a:t>
            </a:r>
            <a:r>
              <a:rPr lang="sv-SE" dirty="0" smtClean="0"/>
              <a:t> still </a:t>
            </a:r>
            <a:r>
              <a:rPr lang="sv-SE" dirty="0" err="1" smtClean="0"/>
              <a:t>working</a:t>
            </a:r>
            <a:endParaRPr lang="sv-SE" dirty="0" smtClean="0"/>
          </a:p>
          <a:p>
            <a:r>
              <a:rPr lang="sv-SE" dirty="0" smtClean="0"/>
              <a:t>In 25 </a:t>
            </a:r>
            <a:r>
              <a:rPr lang="sv-SE" dirty="0" err="1" smtClean="0"/>
              <a:t>years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lost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than</a:t>
            </a:r>
            <a:r>
              <a:rPr lang="sv-SE" dirty="0" smtClean="0"/>
              <a:t> </a:t>
            </a:r>
            <a:r>
              <a:rPr lang="sv-SE" dirty="0" err="1" smtClean="0"/>
              <a:t>half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our</a:t>
            </a:r>
            <a:r>
              <a:rPr lang="sv-SE" dirty="0" smtClean="0"/>
              <a:t> </a:t>
            </a:r>
            <a:r>
              <a:rPr lang="sv-SE" dirty="0" err="1" smtClean="0"/>
              <a:t>members</a:t>
            </a:r>
            <a:r>
              <a:rPr lang="sv-SE" dirty="0" smtClean="0"/>
              <a:t> and </a:t>
            </a:r>
            <a:r>
              <a:rPr lang="sv-SE" dirty="0" err="1" smtClean="0"/>
              <a:t>almost</a:t>
            </a:r>
            <a:r>
              <a:rPr lang="sv-SE" dirty="0" smtClean="0"/>
              <a:t> </a:t>
            </a:r>
            <a:r>
              <a:rPr lang="sv-SE" dirty="0" err="1" smtClean="0"/>
              <a:t>half</a:t>
            </a:r>
            <a:r>
              <a:rPr lang="sv-SE" dirty="0" smtClean="0"/>
              <a:t> the </a:t>
            </a:r>
            <a:r>
              <a:rPr lang="sv-SE" dirty="0" err="1" smtClean="0"/>
              <a:t>clubs</a:t>
            </a:r>
            <a:endParaRPr lang="sv-SE" dirty="0" smtClean="0"/>
          </a:p>
          <a:p>
            <a:r>
              <a:rPr lang="sv-SE" dirty="0" smtClean="0"/>
              <a:t>Or</a:t>
            </a:r>
          </a:p>
          <a:p>
            <a:r>
              <a:rPr lang="sv-SE" dirty="0" smtClean="0"/>
              <a:t>Still </a:t>
            </a:r>
            <a:r>
              <a:rPr lang="sv-SE" dirty="0" err="1" smtClean="0"/>
              <a:t>existing</a:t>
            </a:r>
            <a:r>
              <a:rPr lang="sv-SE" dirty="0" smtClean="0"/>
              <a:t> </a:t>
            </a:r>
            <a:r>
              <a:rPr lang="sv-SE" dirty="0" err="1" smtClean="0"/>
              <a:t>clubs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lost</a:t>
            </a:r>
            <a:r>
              <a:rPr lang="sv-SE" dirty="0" smtClean="0"/>
              <a:t> 1/3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their</a:t>
            </a:r>
            <a:r>
              <a:rPr lang="sv-SE" dirty="0" smtClean="0"/>
              <a:t> </a:t>
            </a:r>
            <a:r>
              <a:rPr lang="sv-SE" smtClean="0"/>
              <a:t>members</a:t>
            </a:r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r>
              <a:rPr lang="sv-SE" dirty="0" smtClean="0"/>
              <a:t>The </a:t>
            </a:r>
            <a:r>
              <a:rPr lang="sv-SE" b="1" dirty="0" smtClean="0"/>
              <a:t>same </a:t>
            </a:r>
            <a:r>
              <a:rPr lang="sv-SE" b="1" dirty="0" err="1" smtClean="0"/>
              <a:t>amount</a:t>
            </a:r>
            <a:r>
              <a:rPr lang="sv-SE" b="1" dirty="0" smtClean="0"/>
              <a:t> </a:t>
            </a:r>
            <a:r>
              <a:rPr lang="sv-SE" b="1" dirty="0" err="1" smtClean="0"/>
              <a:t>of</a:t>
            </a:r>
            <a:r>
              <a:rPr lang="sv-SE" b="1" dirty="0" smtClean="0"/>
              <a:t> </a:t>
            </a:r>
            <a:r>
              <a:rPr lang="sv-SE" b="1" dirty="0" err="1" smtClean="0"/>
              <a:t>expenses</a:t>
            </a:r>
            <a:r>
              <a:rPr lang="sv-SE" b="1" dirty="0" smtClean="0"/>
              <a:t> </a:t>
            </a:r>
            <a:r>
              <a:rPr lang="sv-SE" dirty="0" smtClean="0"/>
              <a:t>and less </a:t>
            </a:r>
            <a:r>
              <a:rPr lang="sv-SE" dirty="0" err="1" smtClean="0"/>
              <a:t>than</a:t>
            </a:r>
            <a:r>
              <a:rPr lang="sv-SE" dirty="0" smtClean="0"/>
              <a:t> </a:t>
            </a:r>
            <a:r>
              <a:rPr lang="sv-SE" b="1" dirty="0" err="1" smtClean="0"/>
              <a:t>half</a:t>
            </a:r>
            <a:r>
              <a:rPr lang="sv-SE" b="1" dirty="0" smtClean="0"/>
              <a:t> as </a:t>
            </a:r>
            <a:r>
              <a:rPr lang="sv-SE" b="1" dirty="0" err="1" smtClean="0"/>
              <a:t>many</a:t>
            </a:r>
            <a:r>
              <a:rPr lang="sv-SE" b="1" dirty="0" smtClean="0"/>
              <a:t> </a:t>
            </a:r>
            <a:r>
              <a:rPr lang="sv-SE" b="1" dirty="0" err="1" smtClean="0"/>
              <a:t>members</a:t>
            </a:r>
            <a:r>
              <a:rPr lang="sv-SE" b="1" dirty="0" smtClean="0"/>
              <a:t> </a:t>
            </a:r>
            <a:r>
              <a:rPr lang="sv-SE" dirty="0" smtClean="0"/>
              <a:t>to cover </a:t>
            </a:r>
            <a:r>
              <a:rPr lang="sv-SE" dirty="0" err="1" smtClean="0"/>
              <a:t>those</a:t>
            </a:r>
            <a:r>
              <a:rPr lang="sv-SE" dirty="0" smtClean="0"/>
              <a:t> </a:t>
            </a:r>
            <a:r>
              <a:rPr lang="sv-SE" dirty="0" err="1" smtClean="0"/>
              <a:t>expenses</a:t>
            </a:r>
            <a:endParaRPr lang="sv-S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75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 </a:t>
            </a:r>
            <a:r>
              <a:rPr lang="sv-SE" b="1" dirty="0" err="1" smtClean="0"/>
              <a:t>What</a:t>
            </a:r>
            <a:r>
              <a:rPr lang="sv-SE" b="1" dirty="0" smtClean="0"/>
              <a:t> is </a:t>
            </a:r>
            <a:r>
              <a:rPr lang="sv-SE" b="1" dirty="0" err="1" smtClean="0"/>
              <a:t>this</a:t>
            </a:r>
            <a:r>
              <a:rPr lang="sv-SE" b="1" dirty="0" smtClean="0"/>
              <a:t>?</a:t>
            </a:r>
            <a:endParaRPr lang="en-GB" b="1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3743" y="1825625"/>
            <a:ext cx="56845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65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/>
              <a:t/>
            </a:r>
            <a:br>
              <a:rPr lang="sv-SE" dirty="0" smtClean="0"/>
            </a:br>
            <a:r>
              <a:rPr lang="sv-SE" b="1" dirty="0" err="1" smtClean="0"/>
              <a:t>Disbanded</a:t>
            </a:r>
            <a:r>
              <a:rPr lang="sv-SE" b="1" dirty="0" smtClean="0"/>
              <a:t> </a:t>
            </a:r>
            <a:r>
              <a:rPr lang="sv-SE" b="1" dirty="0" err="1" smtClean="0"/>
              <a:t>clubs</a:t>
            </a:r>
            <a:endParaRPr lang="en-GB" sz="3200" b="1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835" y="1894588"/>
            <a:ext cx="5504329" cy="4213412"/>
          </a:xfrm>
        </p:spPr>
      </p:pic>
      <p:sp>
        <p:nvSpPr>
          <p:cNvPr id="3" name="textruta 2"/>
          <p:cNvSpPr txBox="1"/>
          <p:nvPr/>
        </p:nvSpPr>
        <p:spPr>
          <a:xfrm>
            <a:off x="838200" y="2330466"/>
            <a:ext cx="3010106" cy="19405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1960-1990 = 3</a:t>
            </a:r>
          </a:p>
          <a:p>
            <a:r>
              <a:rPr lang="sv-SE" sz="2800" dirty="0" smtClean="0"/>
              <a:t>1990-2000 = 7</a:t>
            </a:r>
          </a:p>
          <a:p>
            <a:r>
              <a:rPr lang="sv-SE" sz="2800" dirty="0" smtClean="0"/>
              <a:t>2000-2012 = 45!!!</a:t>
            </a:r>
          </a:p>
          <a:p>
            <a:r>
              <a:rPr lang="sv-SE" sz="2800" dirty="0" smtClean="0"/>
              <a:t>2013-2017 = 12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8774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smtClean="0"/>
              <a:t>2013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Nation </a:t>
            </a:r>
            <a:r>
              <a:rPr lang="sv-SE" dirty="0" err="1" smtClean="0"/>
              <a:t>wide</a:t>
            </a:r>
            <a:r>
              <a:rPr lang="sv-SE" dirty="0" smtClean="0"/>
              <a:t> </a:t>
            </a:r>
            <a:r>
              <a:rPr lang="sv-SE" dirty="0" err="1" smtClean="0"/>
              <a:t>project</a:t>
            </a:r>
            <a:r>
              <a:rPr lang="sv-SE" dirty="0" smtClean="0"/>
              <a:t> - Vision 2017 - to </a:t>
            </a:r>
            <a:r>
              <a:rPr lang="sv-SE" dirty="0" err="1" smtClean="0"/>
              <a:t>recruite</a:t>
            </a:r>
            <a:r>
              <a:rPr lang="sv-SE" dirty="0" smtClean="0"/>
              <a:t> and </a:t>
            </a:r>
            <a:r>
              <a:rPr lang="sv-SE" dirty="0" err="1" smtClean="0"/>
              <a:t>keep</a:t>
            </a:r>
            <a:r>
              <a:rPr lang="sv-SE" dirty="0" smtClean="0"/>
              <a:t> </a:t>
            </a:r>
            <a:r>
              <a:rPr lang="sv-SE" dirty="0" err="1" smtClean="0"/>
              <a:t>members</a:t>
            </a:r>
            <a:endParaRPr lang="sv-SE" dirty="0" smtClean="0"/>
          </a:p>
          <a:p>
            <a:r>
              <a:rPr lang="sv-SE" dirty="0" err="1" smtClean="0"/>
              <a:t>Few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districts</a:t>
            </a:r>
            <a:r>
              <a:rPr lang="sv-SE" dirty="0" smtClean="0"/>
              <a:t> </a:t>
            </a:r>
            <a:r>
              <a:rPr lang="sv-SE" dirty="0" err="1" smtClean="0"/>
              <a:t>responded</a:t>
            </a:r>
            <a:r>
              <a:rPr lang="sv-SE" dirty="0" smtClean="0"/>
              <a:t> – </a:t>
            </a:r>
            <a:r>
              <a:rPr lang="sv-SE" dirty="0" err="1" smtClean="0"/>
              <a:t>objectives</a:t>
            </a:r>
            <a:r>
              <a:rPr lang="sv-SE" dirty="0" smtClean="0"/>
              <a:t> </a:t>
            </a:r>
            <a:r>
              <a:rPr lang="sv-SE" dirty="0" err="1" smtClean="0"/>
              <a:t>were</a:t>
            </a:r>
            <a:r>
              <a:rPr lang="sv-SE" dirty="0" smtClean="0"/>
              <a:t> </a:t>
            </a:r>
            <a:r>
              <a:rPr lang="sv-SE" dirty="0" err="1" smtClean="0"/>
              <a:t>unrealistic</a:t>
            </a:r>
            <a:endParaRPr lang="sv-SE" dirty="0" smtClean="0"/>
          </a:p>
          <a:p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districts</a:t>
            </a:r>
            <a:r>
              <a:rPr lang="sv-SE" dirty="0" smtClean="0"/>
              <a:t>:  </a:t>
            </a:r>
            <a:r>
              <a:rPr lang="sv-SE" dirty="0" err="1" smtClean="0"/>
              <a:t>How</a:t>
            </a:r>
            <a:r>
              <a:rPr lang="sv-SE" dirty="0" smtClean="0"/>
              <a:t> do </a:t>
            </a:r>
            <a:r>
              <a:rPr lang="sv-SE" dirty="0" err="1" smtClean="0"/>
              <a:t>we</a:t>
            </a:r>
            <a:r>
              <a:rPr lang="sv-SE" dirty="0" smtClean="0"/>
              <a:t> market IW? </a:t>
            </a:r>
            <a:r>
              <a:rPr lang="sv-SE" dirty="0" err="1" smtClean="0"/>
              <a:t>How</a:t>
            </a:r>
            <a:r>
              <a:rPr lang="sv-SE" dirty="0" smtClean="0"/>
              <a:t> do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recruit</a:t>
            </a:r>
            <a:r>
              <a:rPr lang="sv-SE" dirty="0" smtClean="0"/>
              <a:t> </a:t>
            </a:r>
            <a:r>
              <a:rPr lang="sv-SE" dirty="0" err="1" smtClean="0"/>
              <a:t>members</a:t>
            </a:r>
            <a:r>
              <a:rPr lang="sv-SE" dirty="0" smtClean="0"/>
              <a:t>?</a:t>
            </a:r>
          </a:p>
          <a:p>
            <a:r>
              <a:rPr lang="sv-SE" dirty="0" err="1" smtClean="0"/>
              <a:t>Our</a:t>
            </a:r>
            <a:r>
              <a:rPr lang="sv-SE" dirty="0" smtClean="0"/>
              <a:t> </a:t>
            </a:r>
            <a:r>
              <a:rPr lang="sv-SE" dirty="0" err="1" smtClean="0"/>
              <a:t>core</a:t>
            </a:r>
            <a:r>
              <a:rPr lang="sv-SE" dirty="0" smtClean="0"/>
              <a:t> </a:t>
            </a:r>
            <a:r>
              <a:rPr lang="sv-SE" dirty="0" err="1" smtClean="0"/>
              <a:t>values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</a:t>
            </a:r>
          </a:p>
          <a:p>
            <a:r>
              <a:rPr lang="sv-SE" sz="4300" b="1" dirty="0" err="1" smtClean="0"/>
              <a:t>Our</a:t>
            </a:r>
            <a:r>
              <a:rPr lang="sv-SE" sz="4300" b="1" dirty="0" smtClean="0"/>
              <a:t> </a:t>
            </a:r>
            <a:r>
              <a:rPr lang="sv-SE" sz="4300" b="1" dirty="0" err="1" smtClean="0"/>
              <a:t>members</a:t>
            </a:r>
            <a:r>
              <a:rPr lang="sv-SE" sz="4300" b="1" dirty="0" smtClean="0"/>
              <a:t> – </a:t>
            </a:r>
            <a:r>
              <a:rPr lang="sv-SE" sz="4300" b="1" dirty="0" err="1" smtClean="0"/>
              <a:t>our</a:t>
            </a:r>
            <a:r>
              <a:rPr lang="sv-SE" sz="4300" b="1" dirty="0" smtClean="0"/>
              <a:t> best </a:t>
            </a:r>
            <a:r>
              <a:rPr lang="sv-SE" sz="4300" b="1" dirty="0" err="1" smtClean="0"/>
              <a:t>ambassadors</a:t>
            </a:r>
            <a:r>
              <a:rPr lang="sv-SE" sz="4300" b="1" dirty="0" smtClean="0"/>
              <a:t> </a:t>
            </a:r>
            <a:endParaRPr lang="en-GB" sz="4300" b="1" dirty="0"/>
          </a:p>
        </p:txBody>
      </p:sp>
    </p:spTree>
    <p:extLst>
      <p:ext uri="{BB962C8B-B14F-4D97-AF65-F5344CB8AC3E}">
        <p14:creationId xmlns:p14="http://schemas.microsoft.com/office/powerpoint/2010/main" val="66736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err="1" smtClean="0"/>
              <a:t>Today’s</a:t>
            </a:r>
            <a:r>
              <a:rPr lang="sv-SE" b="1" dirty="0" smtClean="0"/>
              <a:t> situation</a:t>
            </a:r>
            <a:r>
              <a:rPr lang="sv-SE" dirty="0" smtClean="0"/>
              <a:t/>
            </a:r>
            <a:br>
              <a:rPr lang="sv-SE" dirty="0" smtClean="0"/>
            </a:b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2000-2012 we lost 5% every year</a:t>
            </a:r>
          </a:p>
          <a:p>
            <a:r>
              <a:rPr lang="en-GB" dirty="0" smtClean="0"/>
              <a:t>Since 2013 we are losing less and less</a:t>
            </a:r>
          </a:p>
          <a:p>
            <a:r>
              <a:rPr lang="en-GB" dirty="0" smtClean="0"/>
              <a:t>We are recruiting well</a:t>
            </a:r>
          </a:p>
          <a:p>
            <a:r>
              <a:rPr lang="en-GB" dirty="0" smtClean="0"/>
              <a:t>New members have made an active choice</a:t>
            </a:r>
          </a:p>
          <a:p>
            <a:r>
              <a:rPr lang="en-GB" dirty="0" smtClean="0"/>
              <a:t>Appreciate the independence</a:t>
            </a:r>
          </a:p>
          <a:p>
            <a:pPr marL="0" indent="0">
              <a:buNone/>
            </a:pPr>
            <a:r>
              <a:rPr lang="en-GB" b="1" dirty="0" smtClean="0"/>
              <a:t>BUT…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98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 smtClean="0"/>
              <a:t>…Clubs </a:t>
            </a:r>
            <a:r>
              <a:rPr lang="sv-SE" b="1" dirty="0" err="1" smtClean="0"/>
              <a:t>are</a:t>
            </a:r>
            <a:r>
              <a:rPr lang="sv-SE" b="1" dirty="0" smtClean="0"/>
              <a:t> still </a:t>
            </a:r>
            <a:r>
              <a:rPr lang="sv-SE" b="1" dirty="0" err="1" smtClean="0"/>
              <a:t>disbanding</a:t>
            </a:r>
            <a:r>
              <a:rPr lang="sv-SE" b="1" dirty="0" smtClean="0"/>
              <a:t> </a:t>
            </a:r>
            <a:endParaRPr lang="en-GB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Since</a:t>
            </a:r>
            <a:r>
              <a:rPr lang="sv-SE" dirty="0" smtClean="0"/>
              <a:t> 2013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lost</a:t>
            </a:r>
            <a:r>
              <a:rPr lang="sv-SE" dirty="0" smtClean="0"/>
              <a:t> (</a:t>
            </a:r>
            <a:r>
              <a:rPr lang="sv-SE" dirty="0" err="1" smtClean="0"/>
              <a:t>only</a:t>
            </a:r>
            <a:r>
              <a:rPr lang="sv-SE" dirty="0" smtClean="0"/>
              <a:t>) 14 </a:t>
            </a:r>
            <a:r>
              <a:rPr lang="sv-SE" dirty="0" err="1" smtClean="0"/>
              <a:t>clubs</a:t>
            </a:r>
            <a:endParaRPr lang="sv-SE" dirty="0" smtClean="0"/>
          </a:p>
          <a:p>
            <a:r>
              <a:rPr lang="sv-SE" dirty="0" err="1" smtClean="0"/>
              <a:t>Distances</a:t>
            </a:r>
            <a:r>
              <a:rPr lang="sv-SE" dirty="0" smtClean="0"/>
              <a:t>, </a:t>
            </a:r>
            <a:r>
              <a:rPr lang="sv-SE" dirty="0" err="1" smtClean="0"/>
              <a:t>weather</a:t>
            </a:r>
            <a:r>
              <a:rPr lang="sv-SE" dirty="0" smtClean="0"/>
              <a:t> </a:t>
            </a:r>
            <a:r>
              <a:rPr lang="sv-SE" dirty="0" err="1" smtClean="0"/>
              <a:t>conditions</a:t>
            </a:r>
            <a:endParaRPr lang="sv-SE" dirty="0" smtClean="0"/>
          </a:p>
          <a:p>
            <a:r>
              <a:rPr lang="sv-SE" dirty="0" err="1" smtClean="0"/>
              <a:t>Too</a:t>
            </a:r>
            <a:r>
              <a:rPr lang="sv-SE" dirty="0" smtClean="0"/>
              <a:t> old, no new </a:t>
            </a:r>
            <a:r>
              <a:rPr lang="sv-SE" dirty="0" err="1" smtClean="0"/>
              <a:t>members</a:t>
            </a:r>
            <a:r>
              <a:rPr lang="sv-SE" dirty="0" smtClean="0"/>
              <a:t>, </a:t>
            </a: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</a:t>
            </a:r>
            <a:r>
              <a:rPr lang="sv-SE" dirty="0" err="1" smtClean="0"/>
              <a:t>members</a:t>
            </a:r>
            <a:r>
              <a:rPr lang="sv-SE" dirty="0" smtClean="0"/>
              <a:t> </a:t>
            </a:r>
            <a:r>
              <a:rPr lang="sv-SE" dirty="0" err="1" smtClean="0"/>
              <a:t>who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been</a:t>
            </a:r>
            <a:r>
              <a:rPr lang="sv-SE" dirty="0" smtClean="0"/>
              <a:t> inner </a:t>
            </a:r>
            <a:r>
              <a:rPr lang="sv-SE" dirty="0" err="1" smtClean="0"/>
              <a:t>wheelers</a:t>
            </a:r>
            <a:r>
              <a:rPr lang="sv-SE" dirty="0" smtClean="0"/>
              <a:t> for 30, 40 </a:t>
            </a:r>
            <a:r>
              <a:rPr lang="sv-SE" dirty="0" err="1" smtClean="0"/>
              <a:t>years</a:t>
            </a:r>
            <a:r>
              <a:rPr lang="sv-SE" dirty="0" smtClean="0"/>
              <a:t> and </a:t>
            </a:r>
            <a:r>
              <a:rPr lang="sv-SE" dirty="0" err="1" smtClean="0"/>
              <a:t>they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done</a:t>
            </a:r>
            <a:r>
              <a:rPr lang="sv-SE" dirty="0" smtClean="0"/>
              <a:t> a </a:t>
            </a:r>
            <a:r>
              <a:rPr lang="sv-SE" dirty="0" err="1" smtClean="0"/>
              <a:t>lot</a:t>
            </a:r>
            <a:endParaRPr lang="sv-SE" dirty="0" smtClean="0"/>
          </a:p>
          <a:p>
            <a:r>
              <a:rPr lang="sv-SE" dirty="0" smtClean="0"/>
              <a:t>No </a:t>
            </a:r>
            <a:r>
              <a:rPr lang="sv-SE" dirty="0" err="1" smtClean="0"/>
              <a:t>yielding</a:t>
            </a:r>
            <a:r>
              <a:rPr lang="sv-SE" dirty="0" smtClean="0"/>
              <a:t> relationship to Rotary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62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to do? A </a:t>
            </a:r>
            <a:r>
              <a:rPr lang="sv-SE" dirty="0" err="1" smtClean="0"/>
              <a:t>strategy</a:t>
            </a:r>
            <a:r>
              <a:rPr lang="sv-SE" dirty="0" smtClean="0"/>
              <a:t> is </a:t>
            </a:r>
            <a:r>
              <a:rPr lang="sv-SE" dirty="0" err="1" smtClean="0"/>
              <a:t>needed</a:t>
            </a:r>
            <a:r>
              <a:rPr lang="sv-SE" dirty="0" smtClean="0"/>
              <a:t>!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dirty="0" err="1" smtClean="0"/>
              <a:t>Ideas</a:t>
            </a:r>
            <a:r>
              <a:rPr lang="sv-SE" b="1" i="1" dirty="0" smtClean="0"/>
              <a:t>:</a:t>
            </a:r>
          </a:p>
          <a:p>
            <a:pPr marL="0" indent="0">
              <a:buNone/>
            </a:pPr>
            <a:r>
              <a:rPr lang="sv-SE" dirty="0" err="1" smtClean="0"/>
              <a:t>Help</a:t>
            </a:r>
            <a:r>
              <a:rPr lang="sv-SE" dirty="0" smtClean="0"/>
              <a:t> </a:t>
            </a:r>
            <a:r>
              <a:rPr lang="sv-SE" dirty="0" err="1" smtClean="0"/>
              <a:t>these</a:t>
            </a:r>
            <a:r>
              <a:rPr lang="sv-SE" dirty="0" smtClean="0"/>
              <a:t> </a:t>
            </a:r>
            <a:r>
              <a:rPr lang="sv-SE" dirty="0" err="1" smtClean="0"/>
              <a:t>clubs</a:t>
            </a:r>
            <a:r>
              <a:rPr lang="sv-SE" dirty="0" smtClean="0"/>
              <a:t> for a</a:t>
            </a:r>
            <a:r>
              <a:rPr lang="sv-SE" b="1" i="1" dirty="0" smtClean="0"/>
              <a:t> </a:t>
            </a:r>
            <a:r>
              <a:rPr lang="sv-SE" b="1" i="1" dirty="0" err="1" smtClean="0"/>
              <a:t>limited</a:t>
            </a:r>
            <a:r>
              <a:rPr lang="sv-SE" b="1" i="1" dirty="0" smtClean="0"/>
              <a:t> </a:t>
            </a:r>
            <a:r>
              <a:rPr lang="sv-SE" dirty="0" smtClean="0"/>
              <a:t>period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times</a:t>
            </a:r>
            <a:r>
              <a:rPr lang="sv-SE" dirty="0" smtClean="0"/>
              <a:t> </a:t>
            </a:r>
          </a:p>
          <a:p>
            <a:r>
              <a:rPr lang="sv-SE" b="1" dirty="0" err="1" smtClean="0"/>
              <a:t>District</a:t>
            </a:r>
            <a:r>
              <a:rPr lang="sv-SE" b="1" dirty="0" smtClean="0"/>
              <a:t> president and </a:t>
            </a:r>
            <a:r>
              <a:rPr lang="sv-SE" b="1" dirty="0" err="1" smtClean="0"/>
              <a:t>district</a:t>
            </a:r>
            <a:r>
              <a:rPr lang="sv-SE" b="1" dirty="0" smtClean="0"/>
              <a:t> board </a:t>
            </a:r>
            <a:r>
              <a:rPr lang="sv-SE" dirty="0" smtClean="0"/>
              <a:t>must be </a:t>
            </a:r>
            <a:r>
              <a:rPr lang="sv-SE" dirty="0" err="1" smtClean="0"/>
              <a:t>keen</a:t>
            </a:r>
            <a:r>
              <a:rPr lang="sv-SE" dirty="0" smtClean="0"/>
              <a:t>, </a:t>
            </a:r>
            <a:r>
              <a:rPr lang="sv-SE" dirty="0" err="1" smtClean="0"/>
              <a:t>sharp</a:t>
            </a:r>
            <a:r>
              <a:rPr lang="sv-SE" dirty="0" smtClean="0"/>
              <a:t> and sensitive to </a:t>
            </a:r>
            <a:r>
              <a:rPr lang="sv-SE" dirty="0" err="1" smtClean="0"/>
              <a:t>needs</a:t>
            </a:r>
            <a:endParaRPr lang="sv-SE" dirty="0" smtClean="0"/>
          </a:p>
          <a:p>
            <a:r>
              <a:rPr lang="sv-SE" dirty="0" smtClean="0"/>
              <a:t>Intensive </a:t>
            </a:r>
            <a:r>
              <a:rPr lang="sv-SE" b="1" dirty="0" err="1" smtClean="0"/>
              <a:t>guiding</a:t>
            </a:r>
            <a:r>
              <a:rPr lang="sv-SE" b="1" dirty="0" smtClean="0"/>
              <a:t>, coaching and attention </a:t>
            </a:r>
            <a:r>
              <a:rPr lang="sv-SE" dirty="0" smtClean="0"/>
              <a:t>to assist the club, visit meetings and board meetings</a:t>
            </a:r>
          </a:p>
          <a:p>
            <a:r>
              <a:rPr lang="sv-SE" b="1" dirty="0" err="1" smtClean="0"/>
              <a:t>Neighbouring</a:t>
            </a:r>
            <a:r>
              <a:rPr lang="sv-SE" b="1" dirty="0" smtClean="0"/>
              <a:t> </a:t>
            </a:r>
            <a:r>
              <a:rPr lang="sv-SE" b="1" dirty="0" err="1" smtClean="0"/>
              <a:t>clubs</a:t>
            </a:r>
            <a:r>
              <a:rPr lang="sv-SE" b="1" dirty="0" smtClean="0"/>
              <a:t> </a:t>
            </a:r>
            <a:r>
              <a:rPr lang="sv-SE" dirty="0" err="1" smtClean="0"/>
              <a:t>asked</a:t>
            </a:r>
            <a:r>
              <a:rPr lang="sv-SE" dirty="0" smtClean="0"/>
              <a:t> to assist by </a:t>
            </a:r>
            <a:r>
              <a:rPr lang="sv-SE" dirty="0" err="1" smtClean="0"/>
              <a:t>inviting</a:t>
            </a:r>
            <a:r>
              <a:rPr lang="sv-SE" dirty="0" smtClean="0"/>
              <a:t> </a:t>
            </a:r>
            <a:r>
              <a:rPr lang="sv-SE" dirty="0" err="1" smtClean="0"/>
              <a:t>frequently</a:t>
            </a:r>
            <a:r>
              <a:rPr lang="sv-SE" dirty="0" smtClean="0"/>
              <a:t>, coming to visit</a:t>
            </a:r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27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549</Words>
  <Application>Microsoft Office PowerPoint</Application>
  <PresentationFormat>Bredbild</PresentationFormat>
  <Paragraphs>78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Lucida Handwriting</vt:lpstr>
      <vt:lpstr>Office-tema</vt:lpstr>
      <vt:lpstr>         Svenska Inner Wheel</vt:lpstr>
      <vt:lpstr>Disbandment</vt:lpstr>
      <vt:lpstr>Looking back </vt:lpstr>
      <vt:lpstr> What is this?</vt:lpstr>
      <vt:lpstr> Disbanded clubs</vt:lpstr>
      <vt:lpstr>2013 </vt:lpstr>
      <vt:lpstr>Today’s situation </vt:lpstr>
      <vt:lpstr>…Clubs are still disbanding </vt:lpstr>
      <vt:lpstr>What to do? A strategy is needed!</vt:lpstr>
      <vt:lpstr>Hands-on ideas:</vt:lpstr>
      <vt:lpstr>The newest idea… Resuscitation!</vt:lpstr>
      <vt:lpstr>Disbandment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Svenska Inner Wheel</dc:title>
  <dc:creator>Asus</dc:creator>
  <cp:lastModifiedBy>Asus</cp:lastModifiedBy>
  <cp:revision>27</cp:revision>
  <dcterms:created xsi:type="dcterms:W3CDTF">2017-08-30T17:21:47Z</dcterms:created>
  <dcterms:modified xsi:type="dcterms:W3CDTF">2017-09-12T13:39:28Z</dcterms:modified>
</cp:coreProperties>
</file>