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97A5E6-9C6E-44BC-8EC3-83DB039B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072566-FB15-41F9-88D0-0F4A683B7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18FB17-ED10-4551-BFC1-93AAE95B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B1830B-769E-470D-B9BF-2266A86D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99E164-0461-4275-8F7D-2BD48054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4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EF71A-DB2A-4E33-8293-98ABB63C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EA69AF-E042-4DE8-897B-9699F013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F3351F-8938-429A-996B-34403336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C9FC1C-C32D-48C7-9632-E98DCCC9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67A7B6-BCE4-49B3-8FA2-D4943BD1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58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B86E52-5F82-4F5B-B0E9-424CE8497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69BA86-37B2-41F4-A8D5-2B14A1A8A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39E357-4AF3-47EE-B3BE-C2FFB40F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80B388-2BB8-42E6-9117-51AA1068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DFCDAD-D76E-4CC8-A1DC-68F54D0E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B151F-6131-41E4-84CA-BC389F36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9F130-E366-4251-BD8E-ECF56F84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C3CCE4-65AB-4082-8677-0A9A7563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5C8ACC-A68F-4054-9C1D-C7CA918F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D508AE-AB65-4824-925B-C6C5676A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33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959A48-6C70-40C9-AD29-1652D4FF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AF7D63-951F-498A-A417-327F92BA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7B562F-76DF-4C13-8033-7D1FE80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79FDF5-04C2-4854-B205-25BFB992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69BA17-ADF1-4776-AE67-6C23DEDD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5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E7090B-9EA2-4651-997B-5DC41FD4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C39724-6C71-48EB-BA45-766B728FC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B2AEFF-06D6-40C2-ABE1-BF7789915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C69284-EEF7-4E67-BD7C-9D8BE6CC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D815B2-DDAB-4362-8775-8B6ECFF3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E07D58-B9CF-4D2D-B8FB-0B58B605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0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C12AE-35D3-44FC-B5CD-CCB543DB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84EB4-680C-44A5-861E-C7B6E9602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DDC41E-9DDF-4191-96C0-29CCDA3A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6B86D2-FEAF-4173-8D0F-DE2E3EB5E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6FDF3FD-A0B2-42FE-B70E-DB347D87C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D149C1-4B72-4648-A142-F7FA17E6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2DEF0AD-CF56-48D7-AA31-0D804EE6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125765A-2828-491B-B03B-E7B5BDB0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86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0D78E-D564-44E0-8DF4-8AEA15EF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7C89C12-6276-4095-8F9A-49BADF2C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6311A-23F6-4BC1-A203-52159586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FEB0BB-5777-495A-B0DE-EF16BD00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18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50A48E-859C-4DFE-A81D-57479606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A946B7F-C90B-45F4-A8AA-088D50B9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F83374-949D-4CE0-96D4-B855ACA4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5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0576D-DDA4-46C2-8B9B-A2A80EEF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ABAE8-DE44-447B-927B-55C79AA9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D9454F-1363-4633-A23C-4C68B2559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13183C-A9D4-477F-9499-CD09FC20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D093B5-FF54-4F2B-BED3-9ECAAEB2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877158-457C-48B3-A2B9-0A14EC1C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2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9C2DD-926D-439E-9913-A3EB5CDC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BA91E37-F1A3-4CB2-B6FD-B142184A5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A49175-449C-4036-BF68-446E25A20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2B1C920-A007-433F-9D9E-A770A13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237EBC-A68E-4269-9899-027EC48B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02F7DA-70F8-4822-A9A5-179A86DB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1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E8F8E3-F93D-40D5-BA63-81D459C8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A55DAB-2377-43D9-ACFE-96CF4ACA7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B6EA5-BDCC-4219-AA28-200C9FC3E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3514-A53A-46EE-8A5A-25BEE481D6E7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257EDD-C411-4A6C-8FC3-47BC836DB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CF4863-FF4F-4DC3-92F0-B458B6E6C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14CF-7559-42B1-9C4B-D8AC68957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8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rwheel.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ia.lindstrom@telia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1051D7A-CEC9-487E-B691-7375CEB26892}"/>
              </a:ext>
            </a:extLst>
          </p:cNvPr>
          <p:cNvSpPr txBox="1"/>
          <p:nvPr/>
        </p:nvSpPr>
        <p:spPr>
          <a:xfrm>
            <a:off x="1603512" y="1470991"/>
            <a:ext cx="8312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innerwheel.se</a:t>
            </a:r>
          </a:p>
          <a:p>
            <a:r>
              <a:rPr lang="sv-SE" sz="3600" dirty="0"/>
              <a:t>Lathund för att </a:t>
            </a:r>
            <a:r>
              <a:rPr lang="sv-SE" sz="3600" b="1" i="1" dirty="0"/>
              <a:t>titta</a:t>
            </a:r>
            <a:r>
              <a:rPr lang="sv-SE" sz="3600" dirty="0"/>
              <a:t> på sidan. Inte logga in. </a:t>
            </a:r>
          </a:p>
          <a:p>
            <a:r>
              <a:rPr lang="sv-SE" sz="3600" dirty="0"/>
              <a:t>Öppen för alla.</a:t>
            </a:r>
          </a:p>
        </p:txBody>
      </p:sp>
    </p:spTree>
    <p:extLst>
      <p:ext uri="{BB962C8B-B14F-4D97-AF65-F5344CB8AC3E}">
        <p14:creationId xmlns:p14="http://schemas.microsoft.com/office/powerpoint/2010/main" val="163632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A9672B-0D86-4C77-A9C9-F23D498A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4" y="553473"/>
            <a:ext cx="8971721" cy="5044130"/>
          </a:xfrm>
          <a:prstGeom prst="rect">
            <a:avLst/>
          </a:prstGeom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3F31A945-27C6-4D94-B838-DF6FB8788EF6}"/>
              </a:ext>
            </a:extLst>
          </p:cNvPr>
          <p:cNvSpPr/>
          <p:nvPr/>
        </p:nvSpPr>
        <p:spPr>
          <a:xfrm rot="13663503">
            <a:off x="7964556" y="1855304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476DD5-4140-4CF5-B743-A5A8E3ABA235}"/>
              </a:ext>
            </a:extLst>
          </p:cNvPr>
          <p:cNvSpPr txBox="1"/>
          <p:nvPr/>
        </p:nvSpPr>
        <p:spPr>
          <a:xfrm>
            <a:off x="1749287" y="5989983"/>
            <a:ext cx="5836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Gå in på </a:t>
            </a:r>
            <a:r>
              <a:rPr lang="sv-SE" dirty="0">
                <a:hlinkClick r:id="rId3"/>
              </a:rPr>
              <a:t>https://www.innerwheel.se/</a:t>
            </a:r>
            <a:endParaRPr lang="sv-SE" dirty="0"/>
          </a:p>
          <a:p>
            <a:r>
              <a:rPr lang="sv-SE" dirty="0"/>
              <a:t>För att titta på Katrineholmsklubben, klicka på ”Här finns vi”.</a:t>
            </a:r>
          </a:p>
        </p:txBody>
      </p:sp>
    </p:spTree>
    <p:extLst>
      <p:ext uri="{BB962C8B-B14F-4D97-AF65-F5344CB8AC3E}">
        <p14:creationId xmlns:p14="http://schemas.microsoft.com/office/powerpoint/2010/main" val="129574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3AF34B-AE7C-4D12-A1EF-8E60E8B8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426636"/>
            <a:ext cx="9409043" cy="5290003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72E0931B-4D69-41FB-9188-86D3DD279ABE}"/>
              </a:ext>
            </a:extLst>
          </p:cNvPr>
          <p:cNvSpPr/>
          <p:nvPr/>
        </p:nvSpPr>
        <p:spPr>
          <a:xfrm rot="13663503">
            <a:off x="3154017" y="3564835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B262CAF-699B-4434-81F2-D8137CE17C29}"/>
              </a:ext>
            </a:extLst>
          </p:cNvPr>
          <p:cNvSpPr txBox="1"/>
          <p:nvPr/>
        </p:nvSpPr>
        <p:spPr>
          <a:xfrm>
            <a:off x="1452235" y="6062032"/>
            <a:ext cx="236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på distrikt ”235”.</a:t>
            </a:r>
          </a:p>
        </p:txBody>
      </p:sp>
    </p:spTree>
    <p:extLst>
      <p:ext uri="{BB962C8B-B14F-4D97-AF65-F5344CB8AC3E}">
        <p14:creationId xmlns:p14="http://schemas.microsoft.com/office/powerpoint/2010/main" val="6747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3935AF6-151D-4AD5-92BC-4A2D1CD4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1" y="434938"/>
            <a:ext cx="9488557" cy="5334709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2AF2965A-5DCD-4BE0-B2D6-807914A9A9E1}"/>
              </a:ext>
            </a:extLst>
          </p:cNvPr>
          <p:cNvSpPr/>
          <p:nvPr/>
        </p:nvSpPr>
        <p:spPr>
          <a:xfrm rot="13663503">
            <a:off x="3644347" y="3021497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8918ACA-F7E2-4405-8BE0-7309F2664FB9}"/>
              </a:ext>
            </a:extLst>
          </p:cNvPr>
          <p:cNvSpPr txBox="1"/>
          <p:nvPr/>
        </p:nvSpPr>
        <p:spPr>
          <a:xfrm>
            <a:off x="1351721" y="6053730"/>
            <a:ext cx="749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på ”Klubbar”. OBS! Viktigt att klicka på pilen. Då kommer klubbarna upp.</a:t>
            </a:r>
          </a:p>
        </p:txBody>
      </p:sp>
    </p:spTree>
    <p:extLst>
      <p:ext uri="{BB962C8B-B14F-4D97-AF65-F5344CB8AC3E}">
        <p14:creationId xmlns:p14="http://schemas.microsoft.com/office/powerpoint/2010/main" val="9672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C628E6D-F6EB-4450-8DDD-11C9AFA3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50" y="521381"/>
            <a:ext cx="8760299" cy="4925263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F896F01D-8C42-45DC-97B1-06A219EA5023}"/>
              </a:ext>
            </a:extLst>
          </p:cNvPr>
          <p:cNvSpPr/>
          <p:nvPr/>
        </p:nvSpPr>
        <p:spPr>
          <a:xfrm rot="13663503">
            <a:off x="3233529" y="4306958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C03CB2-018F-4F85-A175-1A5EBDDF7C9D}"/>
              </a:ext>
            </a:extLst>
          </p:cNvPr>
          <p:cNvSpPr txBox="1"/>
          <p:nvPr/>
        </p:nvSpPr>
        <p:spPr>
          <a:xfrm>
            <a:off x="1715850" y="6056243"/>
            <a:ext cx="24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på ”Katrineholm”.</a:t>
            </a:r>
          </a:p>
        </p:txBody>
      </p:sp>
    </p:spTree>
    <p:extLst>
      <p:ext uri="{BB962C8B-B14F-4D97-AF65-F5344CB8AC3E}">
        <p14:creationId xmlns:p14="http://schemas.microsoft.com/office/powerpoint/2010/main" val="374795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C774EF6-1E4E-4E67-8ACC-C3D77442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56" y="289961"/>
            <a:ext cx="9369287" cy="526765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52EB031-AB06-41C0-B391-436A88BD7C60}"/>
              </a:ext>
            </a:extLst>
          </p:cNvPr>
          <p:cNvSpPr txBox="1"/>
          <p:nvPr/>
        </p:nvSpPr>
        <p:spPr>
          <a:xfrm>
            <a:off x="1411356" y="5644709"/>
            <a:ext cx="7216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Nu är du på Katrineholmssidan och kan läsa vad som är på gång i vår klubb.</a:t>
            </a:r>
          </a:p>
          <a:p>
            <a:r>
              <a:rPr lang="sv-SE" dirty="0"/>
              <a:t>Senaste månadsbrevet finns under ”Senaste protokoll”.</a:t>
            </a:r>
          </a:p>
          <a:p>
            <a:r>
              <a:rPr lang="sv-SE" dirty="0"/>
              <a:t>Tidigare månadsbrev finns under ”Månadsbrev 2017-2018”.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37CFD41-E956-4220-A3F7-294266C93CE2}"/>
              </a:ext>
            </a:extLst>
          </p:cNvPr>
          <p:cNvSpPr/>
          <p:nvPr/>
        </p:nvSpPr>
        <p:spPr>
          <a:xfrm flipH="1">
            <a:off x="2977073" y="1828800"/>
            <a:ext cx="993913" cy="331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F38F8B3F-E41F-40E5-8638-BBF0DD01D4E8}"/>
              </a:ext>
            </a:extLst>
          </p:cNvPr>
          <p:cNvSpPr/>
          <p:nvPr/>
        </p:nvSpPr>
        <p:spPr>
          <a:xfrm rot="13663503">
            <a:off x="3379303" y="2873682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68633086-54BC-46A9-A239-9D13BF7530C0}"/>
              </a:ext>
            </a:extLst>
          </p:cNvPr>
          <p:cNvSpPr/>
          <p:nvPr/>
        </p:nvSpPr>
        <p:spPr>
          <a:xfrm rot="10800000">
            <a:off x="8898836" y="4353717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2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7A5CA1C-97D7-4FDE-9B9B-CF5DDC738B33}"/>
              </a:ext>
            </a:extLst>
          </p:cNvPr>
          <p:cNvSpPr txBox="1"/>
          <p:nvPr/>
        </p:nvSpPr>
        <p:spPr>
          <a:xfrm>
            <a:off x="3339548" y="1881809"/>
            <a:ext cx="56380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Hör av dig om du har frågor!</a:t>
            </a:r>
          </a:p>
          <a:p>
            <a:endParaRPr lang="sv-SE" sz="3600" dirty="0"/>
          </a:p>
          <a:p>
            <a:r>
              <a:rPr lang="sv-SE" sz="3600" dirty="0">
                <a:hlinkClick r:id="rId2"/>
              </a:rPr>
              <a:t>patricia.lindstrom@telia.com</a:t>
            </a:r>
            <a:endParaRPr lang="sv-SE" sz="3600" dirty="0"/>
          </a:p>
          <a:p>
            <a:endParaRPr lang="sv-SE" sz="3600" dirty="0"/>
          </a:p>
          <a:p>
            <a:r>
              <a:rPr lang="sv-SE" sz="3600" dirty="0"/>
              <a:t>070 20 00 933</a:t>
            </a:r>
          </a:p>
        </p:txBody>
      </p:sp>
    </p:spTree>
    <p:extLst>
      <p:ext uri="{BB962C8B-B14F-4D97-AF65-F5344CB8AC3E}">
        <p14:creationId xmlns:p14="http://schemas.microsoft.com/office/powerpoint/2010/main" val="63923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123</Words>
  <Application>Microsoft Office PowerPoint</Application>
  <PresentationFormat>Bredbild</PresentationFormat>
  <Paragraphs>16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pali54</dc:creator>
  <cp:lastModifiedBy>pali54</cp:lastModifiedBy>
  <cp:revision>9</cp:revision>
  <dcterms:created xsi:type="dcterms:W3CDTF">2018-01-26T09:30:46Z</dcterms:created>
  <dcterms:modified xsi:type="dcterms:W3CDTF">2018-02-12T15:13:47Z</dcterms:modified>
</cp:coreProperties>
</file>