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60" r:id="rId5"/>
    <p:sldId id="263" r:id="rId6"/>
    <p:sldId id="267" r:id="rId7"/>
    <p:sldId id="268" r:id="rId8"/>
    <p:sldId id="272" r:id="rId9"/>
    <p:sldId id="270" r:id="rId10"/>
    <p:sldId id="271" r:id="rId11"/>
    <p:sldId id="269" r:id="rId12"/>
    <p:sldId id="273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04F20-8FE9-4D9B-B9A1-9D02355F2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C460C37-46C4-45A3-AFB7-9C6ABCB35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585DDA-4979-4285-B06A-2271BCA9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F739-E6D3-45F5-ACDE-CD8BD30537AA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832589-728E-4262-BA19-D34C763A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512155-A7B9-4612-B35E-A94F62A4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561-46CE-40A9-B8B8-AACC304066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151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CD34D3-144B-4119-B698-33C1C61A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651AC65-66D6-4391-A02C-293EBE9E1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609589-2695-4E3C-8328-73F96A1C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F739-E6D3-45F5-ACDE-CD8BD30537AA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9BE89B-D21E-4F90-8240-2053EC02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C76DC6-29FD-40E7-BBFB-DB5415D7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561-46CE-40A9-B8B8-AACC304066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34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28ADE20-0A50-456D-BAF6-07B2917F4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4BE3653-91C3-4051-98EA-423FBC6F6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BA6E27-50CC-4470-A4A1-66E84310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F739-E6D3-45F5-ACDE-CD8BD30537AA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7DF6E1-B7FA-496A-943C-485078EF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F41EFA-78FD-4B09-93EF-DC553313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561-46CE-40A9-B8B8-AACC304066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61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0BB636-7B1B-4ABC-824D-BA575B4B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937FCD-2EEE-49EA-A9F3-7961FBEAB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CB632D-5E94-4BF4-BA9B-6E9C12EE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F739-E6D3-45F5-ACDE-CD8BD30537AA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FE0808-1BC3-4755-967B-73DDD926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EB4AE9-FCE3-4437-95EB-202074D0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561-46CE-40A9-B8B8-AACC304066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02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1296F7-F3AD-47D6-8618-4AA990B6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D639CE-D78B-464B-88D6-0767FC34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C6BF50-3F49-46FD-83DD-F39B9809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F739-E6D3-45F5-ACDE-CD8BD30537AA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6A8D35-BF8A-46F5-9F49-7F9F374C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D251DB-6BC9-47E5-B39D-1457E423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561-46CE-40A9-B8B8-AACC304066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27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624404-DC3B-4DAC-8519-F52CC585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30DBF5-15E1-484A-8C59-E346DCFF8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5C1DA2-FA04-4DE6-BBF3-FFAFB067F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B89FF1-D6BE-44E1-BBFD-BE0D823A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F739-E6D3-45F5-ACDE-CD8BD30537AA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05F5242-C580-475E-BF3A-92433670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08A6A1-BDED-4D11-9D45-D98D454E1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561-46CE-40A9-B8B8-AACC304066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89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C149C6-61EB-4B86-A715-61E87DB4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949A4EF-AC32-4A20-8807-A123E6477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5842D0C-5CD2-4F03-8728-FD93CDF3B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836FD86-2B7C-4D85-82EE-B0CC62754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242551-5537-45FC-BA71-C856C250C3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66FF32C-712A-4923-AA40-BA08D2A0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F739-E6D3-45F5-ACDE-CD8BD30537AA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8DE8F1C-B06E-4EF0-9CA0-51564866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430ECCC-5D0F-47A5-87B6-26DE9C52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561-46CE-40A9-B8B8-AACC304066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681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A8A5A9-8AD0-4EC8-867A-385EBBDB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C1C2532-B497-4BD2-BCBD-47AB44E6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F739-E6D3-45F5-ACDE-CD8BD30537AA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A46605F-15A8-41CB-BFD8-EE965D7F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43FBC6-31B8-426D-925D-29F93411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561-46CE-40A9-B8B8-AACC304066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855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E45818-9A4E-487E-A776-902E8F4F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F739-E6D3-45F5-ACDE-CD8BD30537AA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11F879E-1446-41EF-B5DA-02FE5158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9F72C85-E6C9-4FA5-8BAA-A0AF32A2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561-46CE-40A9-B8B8-AACC304066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974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E189E1-9E30-459F-8A12-3ED27CA6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D78600-71D9-4E37-ABEB-74F6AC2D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0A65C3-2DE9-4CAC-B14F-CFEED7FFC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2F2E06-3CF4-468F-B0AD-C35F2AE0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F739-E6D3-45F5-ACDE-CD8BD30537AA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F5617C-30B5-4912-9C94-09B971DA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12DEA2-D323-4DAA-852B-571580AA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561-46CE-40A9-B8B8-AACC304066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7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529733-0E75-468F-BE0C-E606676D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38000C8-D16C-4896-9ABE-4FCB71040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0BF7D6-9814-40D9-AD42-7B9D12678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D0EFA79-CB1D-4C88-A848-8CE4BF12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F739-E6D3-45F5-ACDE-CD8BD30537AA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5C8B7C-8E80-4055-AC54-7FD01AE5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379D9C-C44D-4F8D-986A-60135422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561-46CE-40A9-B8B8-AACC304066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70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A4202AF-05B3-47FB-9374-5131F38C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A59254-029B-475E-AD82-60A5D26AC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C69F63-8D63-432F-ADC0-95AE27975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F739-E6D3-45F5-ACDE-CD8BD30537AA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4279EF-557B-4C92-A821-DC739BA13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5EC2DA-BC12-4B90-BA5F-50B051B3E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F2561-46CE-40A9-B8B8-AACC304066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08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atricia.lindstrom@telia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084E80-56DA-4319-97DB-73DA4318860F}"/>
              </a:ext>
            </a:extLst>
          </p:cNvPr>
          <p:cNvSpPr/>
          <p:nvPr/>
        </p:nvSpPr>
        <p:spPr>
          <a:xfrm>
            <a:off x="1563756" y="1157765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/>
              <a:t>innerwheel.se</a:t>
            </a:r>
          </a:p>
          <a:p>
            <a:r>
              <a:rPr lang="sv-SE" sz="3600" dirty="0"/>
              <a:t>Lathund för att </a:t>
            </a:r>
            <a:r>
              <a:rPr lang="sv-SE" sz="3600" b="1" i="1" dirty="0"/>
              <a:t>logga in</a:t>
            </a:r>
            <a:r>
              <a:rPr lang="sv-SE" sz="3600" dirty="0"/>
              <a:t> på sidan. </a:t>
            </a:r>
          </a:p>
          <a:p>
            <a:r>
              <a:rPr lang="sv-SE" sz="3600" dirty="0"/>
              <a:t>Öppen endast för medlemmar.</a:t>
            </a:r>
          </a:p>
          <a:p>
            <a:r>
              <a:rPr lang="sv-SE" sz="3600" dirty="0"/>
              <a:t>Här kan du se hur du ändrar och lägger 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adress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telefonnummer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/>
              <a:t>bild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19359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04D7B1C-81B0-4ED6-A3AF-E425F15D7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472900"/>
            <a:ext cx="10005391" cy="562528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40CDFB4-66BC-478E-8CD0-A602685B8743}"/>
              </a:ext>
            </a:extLst>
          </p:cNvPr>
          <p:cNvSpPr/>
          <p:nvPr/>
        </p:nvSpPr>
        <p:spPr>
          <a:xfrm>
            <a:off x="3605587" y="103568"/>
            <a:ext cx="426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ÄNDRA TELEFONNUMMER FORTSÄTTNING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762A35D-8A98-44DF-8E4E-54B51EFE608F}"/>
              </a:ext>
            </a:extLst>
          </p:cNvPr>
          <p:cNvSpPr txBox="1"/>
          <p:nvPr/>
        </p:nvSpPr>
        <p:spPr>
          <a:xfrm>
            <a:off x="1205948" y="6282852"/>
            <a:ext cx="837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Nu kan du fylla i riktnummer och telefonnummer. Kom ihåg att </a:t>
            </a:r>
            <a:r>
              <a:rPr lang="sv-SE" b="1" dirty="0"/>
              <a:t>SPARA</a:t>
            </a:r>
            <a:r>
              <a:rPr lang="sv-SE" dirty="0"/>
              <a:t> innan du stänger.</a:t>
            </a:r>
          </a:p>
        </p:txBody>
      </p:sp>
    </p:spTree>
    <p:extLst>
      <p:ext uri="{BB962C8B-B14F-4D97-AF65-F5344CB8AC3E}">
        <p14:creationId xmlns:p14="http://schemas.microsoft.com/office/powerpoint/2010/main" val="366495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1E76DAE-246E-440B-9377-75DE0983BE56}"/>
              </a:ext>
            </a:extLst>
          </p:cNvPr>
          <p:cNvSpPr txBox="1"/>
          <p:nvPr/>
        </p:nvSpPr>
        <p:spPr>
          <a:xfrm>
            <a:off x="4984091" y="182984"/>
            <a:ext cx="16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LÄGGA IN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599215-7FD6-4CE8-8E09-E7C7A354F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43" y="690258"/>
            <a:ext cx="9223513" cy="51856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Pil: höger 4">
            <a:extLst>
              <a:ext uri="{FF2B5EF4-FFF2-40B4-BE49-F238E27FC236}">
                <a16:creationId xmlns:a16="http://schemas.microsoft.com/office/drawing/2014/main" id="{124EDF8B-9CFA-4E58-B81F-E4875C762273}"/>
              </a:ext>
            </a:extLst>
          </p:cNvPr>
          <p:cNvSpPr/>
          <p:nvPr/>
        </p:nvSpPr>
        <p:spPr>
          <a:xfrm rot="13663503">
            <a:off x="7558185" y="3040789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A54A4896-C24C-449A-9FDF-4159B728F15F}"/>
              </a:ext>
            </a:extLst>
          </p:cNvPr>
          <p:cNvSpPr/>
          <p:nvPr/>
        </p:nvSpPr>
        <p:spPr>
          <a:xfrm rot="13663503">
            <a:off x="5626674" y="3551059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BCD7CD25-883F-4819-9D78-897DEFFBE3E7}"/>
              </a:ext>
            </a:extLst>
          </p:cNvPr>
          <p:cNvSpPr/>
          <p:nvPr/>
        </p:nvSpPr>
        <p:spPr>
          <a:xfrm rot="13663503">
            <a:off x="4905231" y="3826943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5D8A0B7-3110-4A2A-B696-EBC582859890}"/>
              </a:ext>
            </a:extLst>
          </p:cNvPr>
          <p:cNvSpPr txBox="1"/>
          <p:nvPr/>
        </p:nvSpPr>
        <p:spPr>
          <a:xfrm>
            <a:off x="367944" y="5934065"/>
            <a:ext cx="9628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För att lägga in en bild. 1) Klicka på ”Administrera”. 2) Klicka på ”Byt min bild”. 3) Klicka på ”välj bild”.  </a:t>
            </a:r>
          </a:p>
          <a:p>
            <a:r>
              <a:rPr lang="sv-SE" dirty="0"/>
              <a:t>4)Klicka sedan på den bild du vill ha. 5) SPARA och stäng.</a:t>
            </a:r>
          </a:p>
        </p:txBody>
      </p:sp>
    </p:spTree>
    <p:extLst>
      <p:ext uri="{BB962C8B-B14F-4D97-AF65-F5344CB8AC3E}">
        <p14:creationId xmlns:p14="http://schemas.microsoft.com/office/powerpoint/2010/main" val="207781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47900A2-C3B5-4AB5-B5E4-790AAA65BB48}"/>
              </a:ext>
            </a:extLst>
          </p:cNvPr>
          <p:cNvSpPr/>
          <p:nvPr/>
        </p:nvSpPr>
        <p:spPr>
          <a:xfrm>
            <a:off x="3048000" y="210724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3600" dirty="0"/>
              <a:t>Hör av dig om du har frågor!</a:t>
            </a:r>
          </a:p>
          <a:p>
            <a:endParaRPr lang="sv-SE" sz="3600" dirty="0"/>
          </a:p>
          <a:p>
            <a:r>
              <a:rPr lang="sv-SE" sz="3600" dirty="0">
                <a:hlinkClick r:id="rId2"/>
              </a:rPr>
              <a:t>patricia.lindstrom@telia.com</a:t>
            </a:r>
            <a:endParaRPr lang="sv-SE" sz="3600" dirty="0"/>
          </a:p>
          <a:p>
            <a:endParaRPr lang="sv-SE" sz="3600" dirty="0"/>
          </a:p>
          <a:p>
            <a:r>
              <a:rPr lang="sv-SE" sz="3600" dirty="0"/>
              <a:t>070 20 00 933</a:t>
            </a:r>
          </a:p>
        </p:txBody>
      </p:sp>
    </p:spTree>
    <p:extLst>
      <p:ext uri="{BB962C8B-B14F-4D97-AF65-F5344CB8AC3E}">
        <p14:creationId xmlns:p14="http://schemas.microsoft.com/office/powerpoint/2010/main" val="152672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88063BA-E43A-467C-9EDF-319FA78B9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8" y="634402"/>
            <a:ext cx="8945217" cy="5029229"/>
          </a:xfrm>
          <a:prstGeom prst="rect">
            <a:avLst/>
          </a:prstGeom>
        </p:spPr>
      </p:pic>
      <p:sp>
        <p:nvSpPr>
          <p:cNvPr id="5" name="Pil: höger 4">
            <a:extLst>
              <a:ext uri="{FF2B5EF4-FFF2-40B4-BE49-F238E27FC236}">
                <a16:creationId xmlns:a16="http://schemas.microsoft.com/office/drawing/2014/main" id="{951EE5E5-6D82-4537-84A6-6E1778A5E2AB}"/>
              </a:ext>
            </a:extLst>
          </p:cNvPr>
          <p:cNvSpPr/>
          <p:nvPr/>
        </p:nvSpPr>
        <p:spPr>
          <a:xfrm rot="13663503">
            <a:off x="9412120" y="1462322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0F61B6D-EB49-4F74-BE6C-6BBA4F848F5D}"/>
              </a:ext>
            </a:extLst>
          </p:cNvPr>
          <p:cNvSpPr txBox="1"/>
          <p:nvPr/>
        </p:nvSpPr>
        <p:spPr>
          <a:xfrm>
            <a:off x="1815548" y="6082748"/>
            <a:ext cx="922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För att göra ändringar och för att titta på uppgifter krävs inloggning. Klicka på ”Medlemsregister”.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769577A-3776-4D42-ACDE-26B612D79FFB}"/>
              </a:ext>
            </a:extLst>
          </p:cNvPr>
          <p:cNvSpPr txBox="1"/>
          <p:nvPr/>
        </p:nvSpPr>
        <p:spPr>
          <a:xfrm>
            <a:off x="4598504" y="331304"/>
            <a:ext cx="113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LOGGA IN</a:t>
            </a:r>
          </a:p>
        </p:txBody>
      </p:sp>
    </p:spTree>
    <p:extLst>
      <p:ext uri="{BB962C8B-B14F-4D97-AF65-F5344CB8AC3E}">
        <p14:creationId xmlns:p14="http://schemas.microsoft.com/office/powerpoint/2010/main" val="324418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697E0CF-A08B-485D-91D7-A10B7B098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2" y="512793"/>
            <a:ext cx="9607825" cy="540176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3334605-3EE4-493E-BF85-B45652F97A28}"/>
              </a:ext>
            </a:extLst>
          </p:cNvPr>
          <p:cNvSpPr txBox="1"/>
          <p:nvPr/>
        </p:nvSpPr>
        <p:spPr>
          <a:xfrm>
            <a:off x="1537252" y="6215270"/>
            <a:ext cx="318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Logga in med e-post + lösenord.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EEA5FC56-6521-49A9-A392-C8801B1FA1DD}"/>
              </a:ext>
            </a:extLst>
          </p:cNvPr>
          <p:cNvSpPr/>
          <p:nvPr/>
        </p:nvSpPr>
        <p:spPr>
          <a:xfrm rot="13663503">
            <a:off x="6737130" y="3050908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F91B7356-4D80-4AAD-889B-93BE2789F373}"/>
              </a:ext>
            </a:extLst>
          </p:cNvPr>
          <p:cNvSpPr/>
          <p:nvPr/>
        </p:nvSpPr>
        <p:spPr>
          <a:xfrm rot="13663503">
            <a:off x="6649042" y="3536288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7A0241-F2D4-4E1E-92A4-8E23CFB2DD86}"/>
              </a:ext>
            </a:extLst>
          </p:cNvPr>
          <p:cNvSpPr txBox="1"/>
          <p:nvPr/>
        </p:nvSpPr>
        <p:spPr>
          <a:xfrm>
            <a:off x="4106056" y="143461"/>
            <a:ext cx="26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LOGGA IN FORTSÄTTNING</a:t>
            </a:r>
          </a:p>
        </p:txBody>
      </p:sp>
    </p:spTree>
    <p:extLst>
      <p:ext uri="{BB962C8B-B14F-4D97-AF65-F5344CB8AC3E}">
        <p14:creationId xmlns:p14="http://schemas.microsoft.com/office/powerpoint/2010/main" val="25786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CAEE41F-FFFB-4DD8-BC8A-7238AF6F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65" y="440508"/>
            <a:ext cx="8653670" cy="486531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D4D7A30-EA61-47E7-A9FF-7AC5A7781ACF}"/>
              </a:ext>
            </a:extLst>
          </p:cNvPr>
          <p:cNvSpPr txBox="1"/>
          <p:nvPr/>
        </p:nvSpPr>
        <p:spPr>
          <a:xfrm>
            <a:off x="1921565" y="5830957"/>
            <a:ext cx="520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Om du vill ändra dina uppgifter, klicka på ”Min profil”.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4F5C6B4B-6CB5-4618-AEE3-89194EC0605A}"/>
              </a:ext>
            </a:extLst>
          </p:cNvPr>
          <p:cNvSpPr/>
          <p:nvPr/>
        </p:nvSpPr>
        <p:spPr>
          <a:xfrm rot="13663503">
            <a:off x="2701267" y="3317626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325341E-AF3F-4140-94D8-509B5818D002}"/>
              </a:ext>
            </a:extLst>
          </p:cNvPr>
          <p:cNvSpPr txBox="1"/>
          <p:nvPr/>
        </p:nvSpPr>
        <p:spPr>
          <a:xfrm>
            <a:off x="4280452" y="71176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ÄNDRA UPPGIFTER</a:t>
            </a:r>
          </a:p>
        </p:txBody>
      </p:sp>
    </p:spTree>
    <p:extLst>
      <p:ext uri="{BB962C8B-B14F-4D97-AF65-F5344CB8AC3E}">
        <p14:creationId xmlns:p14="http://schemas.microsoft.com/office/powerpoint/2010/main" val="305173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3A47C1B-A87B-49C8-9D04-0F3EF11B5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41" y="454160"/>
            <a:ext cx="9912626" cy="5573131"/>
          </a:xfrm>
          <a:prstGeom prst="rect">
            <a:avLst/>
          </a:prstGeom>
        </p:spPr>
      </p:pic>
      <p:sp>
        <p:nvSpPr>
          <p:cNvPr id="3" name="Pil: höger 2">
            <a:extLst>
              <a:ext uri="{FF2B5EF4-FFF2-40B4-BE49-F238E27FC236}">
                <a16:creationId xmlns:a16="http://schemas.microsoft.com/office/drawing/2014/main" id="{455025B2-BF15-4608-A0C3-E91EB16C8903}"/>
              </a:ext>
            </a:extLst>
          </p:cNvPr>
          <p:cNvSpPr/>
          <p:nvPr/>
        </p:nvSpPr>
        <p:spPr>
          <a:xfrm rot="13663503">
            <a:off x="5274207" y="3001662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0B1233-8042-4DEE-AA05-BB4AC22C639C}"/>
              </a:ext>
            </a:extLst>
          </p:cNvPr>
          <p:cNvSpPr/>
          <p:nvPr/>
        </p:nvSpPr>
        <p:spPr>
          <a:xfrm>
            <a:off x="1011914" y="6204740"/>
            <a:ext cx="4382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Om du vill ändra adress, klicka på ”Adresser”.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8C85F89-7B21-4B03-A0CA-AE8FC91CE7B0}"/>
              </a:ext>
            </a:extLst>
          </p:cNvPr>
          <p:cNvSpPr txBox="1"/>
          <p:nvPr/>
        </p:nvSpPr>
        <p:spPr>
          <a:xfrm>
            <a:off x="4550897" y="92045"/>
            <a:ext cx="168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ÄNDRA ADRESS</a:t>
            </a:r>
          </a:p>
        </p:txBody>
      </p:sp>
    </p:spTree>
    <p:extLst>
      <p:ext uri="{BB962C8B-B14F-4D97-AF65-F5344CB8AC3E}">
        <p14:creationId xmlns:p14="http://schemas.microsoft.com/office/powerpoint/2010/main" val="360187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9DA2D0B-D4A8-400C-B220-290A5C396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7273"/>
            <a:ext cx="9515061" cy="5349610"/>
          </a:xfrm>
          <a:prstGeom prst="rect">
            <a:avLst/>
          </a:prstGeom>
        </p:spPr>
      </p:pic>
      <p:sp>
        <p:nvSpPr>
          <p:cNvPr id="3" name="Pil: höger 2">
            <a:extLst>
              <a:ext uri="{FF2B5EF4-FFF2-40B4-BE49-F238E27FC236}">
                <a16:creationId xmlns:a16="http://schemas.microsoft.com/office/drawing/2014/main" id="{B0D6CE40-CB38-4E47-9C90-3BAE31925C76}"/>
              </a:ext>
            </a:extLst>
          </p:cNvPr>
          <p:cNvSpPr/>
          <p:nvPr/>
        </p:nvSpPr>
        <p:spPr>
          <a:xfrm rot="13663503">
            <a:off x="8439456" y="3087232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E2DA801-885E-4F0B-A112-149FF57D4B00}"/>
              </a:ext>
            </a:extLst>
          </p:cNvPr>
          <p:cNvSpPr txBox="1"/>
          <p:nvPr/>
        </p:nvSpPr>
        <p:spPr>
          <a:xfrm>
            <a:off x="1470991" y="6215270"/>
            <a:ext cx="322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Klicka sedan på den lilla pennan.</a:t>
            </a:r>
          </a:p>
        </p:txBody>
      </p:sp>
    </p:spTree>
    <p:extLst>
      <p:ext uri="{BB962C8B-B14F-4D97-AF65-F5344CB8AC3E}">
        <p14:creationId xmlns:p14="http://schemas.microsoft.com/office/powerpoint/2010/main" val="160756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3115BD9-E6A3-41D9-9DDC-0E43E17E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6395"/>
            <a:ext cx="8892209" cy="499942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355FDA9-7A50-4035-A63F-04BD9EAF1306}"/>
              </a:ext>
            </a:extLst>
          </p:cNvPr>
          <p:cNvSpPr txBox="1"/>
          <p:nvPr/>
        </p:nvSpPr>
        <p:spPr>
          <a:xfrm>
            <a:off x="1232452" y="5989983"/>
            <a:ext cx="837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Nu kan du ändra din adress. Fyll </a:t>
            </a:r>
            <a:r>
              <a:rPr lang="sv-SE"/>
              <a:t>i uppgifterna </a:t>
            </a:r>
            <a:r>
              <a:rPr lang="sv-SE" dirty="0"/>
              <a:t>och kom ihåg att </a:t>
            </a:r>
            <a:r>
              <a:rPr lang="sv-SE" b="1" dirty="0"/>
              <a:t>SPARA</a:t>
            </a:r>
            <a:r>
              <a:rPr lang="sv-SE" dirty="0"/>
              <a:t> innan du stänger.</a:t>
            </a:r>
          </a:p>
        </p:txBody>
      </p:sp>
    </p:spTree>
    <p:extLst>
      <p:ext uri="{BB962C8B-B14F-4D97-AF65-F5344CB8AC3E}">
        <p14:creationId xmlns:p14="http://schemas.microsoft.com/office/powerpoint/2010/main" val="363298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70CE13-F205-414B-90C8-E189F3F82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757707"/>
            <a:ext cx="8560904" cy="481315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F89A1A8-16B2-437F-8FC6-D69126B130CD}"/>
              </a:ext>
            </a:extLst>
          </p:cNvPr>
          <p:cNvSpPr txBox="1"/>
          <p:nvPr/>
        </p:nvSpPr>
        <p:spPr>
          <a:xfrm>
            <a:off x="4214192" y="388375"/>
            <a:ext cx="274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ÄNDRA TELEFONNUMMER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7977F854-D9FF-4260-9335-1EA2EA8076C0}"/>
              </a:ext>
            </a:extLst>
          </p:cNvPr>
          <p:cNvSpPr/>
          <p:nvPr/>
        </p:nvSpPr>
        <p:spPr>
          <a:xfrm rot="13663503">
            <a:off x="5364951" y="3054164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5989547-B7F0-415E-9DD8-6C04D51B083A}"/>
              </a:ext>
            </a:extLst>
          </p:cNvPr>
          <p:cNvSpPr txBox="1"/>
          <p:nvPr/>
        </p:nvSpPr>
        <p:spPr>
          <a:xfrm>
            <a:off x="1219200" y="5940197"/>
            <a:ext cx="947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du vill ändra telefonnummer, klicka på ”IT”.</a:t>
            </a:r>
          </a:p>
        </p:txBody>
      </p:sp>
    </p:spTree>
    <p:extLst>
      <p:ext uri="{BB962C8B-B14F-4D97-AF65-F5344CB8AC3E}">
        <p14:creationId xmlns:p14="http://schemas.microsoft.com/office/powerpoint/2010/main" val="186633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2D9E5312-9CCD-4C9B-A9CA-291F6293EE2B}"/>
              </a:ext>
            </a:extLst>
          </p:cNvPr>
          <p:cNvSpPr txBox="1"/>
          <p:nvPr/>
        </p:nvSpPr>
        <p:spPr>
          <a:xfrm>
            <a:off x="3591339" y="371061"/>
            <a:ext cx="426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ÄNDRA TELEFONNUMMER FORTSÄTTNING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62111B-6FEB-4DEF-A9F7-8000F1A3B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17" y="740393"/>
            <a:ext cx="9236765" cy="5193145"/>
          </a:xfrm>
          <a:prstGeom prst="rect">
            <a:avLst/>
          </a:prstGeom>
        </p:spPr>
      </p:pic>
      <p:sp>
        <p:nvSpPr>
          <p:cNvPr id="5" name="Pil: höger 4">
            <a:extLst>
              <a:ext uri="{FF2B5EF4-FFF2-40B4-BE49-F238E27FC236}">
                <a16:creationId xmlns:a16="http://schemas.microsoft.com/office/drawing/2014/main" id="{385CA825-AC29-4BE4-B789-2C0F1EE864F0}"/>
              </a:ext>
            </a:extLst>
          </p:cNvPr>
          <p:cNvSpPr/>
          <p:nvPr/>
        </p:nvSpPr>
        <p:spPr>
          <a:xfrm rot="13663503">
            <a:off x="8518969" y="3411972"/>
            <a:ext cx="93865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AA77AA-581A-4CB1-BF00-B57C0716DD78}"/>
              </a:ext>
            </a:extLst>
          </p:cNvPr>
          <p:cNvSpPr txBox="1"/>
          <p:nvPr/>
        </p:nvSpPr>
        <p:spPr>
          <a:xfrm>
            <a:off x="1477617" y="6228522"/>
            <a:ext cx="322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Klicka sedan på den lilla pennan.</a:t>
            </a:r>
          </a:p>
        </p:txBody>
      </p:sp>
    </p:spTree>
    <p:extLst>
      <p:ext uri="{BB962C8B-B14F-4D97-AF65-F5344CB8AC3E}">
        <p14:creationId xmlns:p14="http://schemas.microsoft.com/office/powerpoint/2010/main" val="1801801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226</Words>
  <Application>Microsoft Office PowerPoint</Application>
  <PresentationFormat>Bredbild</PresentationFormat>
  <Paragraphs>31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pali54</dc:creator>
  <cp:lastModifiedBy>pali54</cp:lastModifiedBy>
  <cp:revision>13</cp:revision>
  <dcterms:created xsi:type="dcterms:W3CDTF">2018-01-26T09:36:41Z</dcterms:created>
  <dcterms:modified xsi:type="dcterms:W3CDTF">2019-02-02T08:44:28Z</dcterms:modified>
</cp:coreProperties>
</file>