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30" autoAdjust="0"/>
    <p:restoredTop sz="94660"/>
  </p:normalViewPr>
  <p:slideViewPr>
    <p:cSldViewPr snapToGrid="0">
      <p:cViewPr varScale="1">
        <p:scale>
          <a:sx n="39" d="100"/>
          <a:sy n="39" d="100"/>
        </p:scale>
        <p:origin x="66" y="4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E3DB20E-BE79-90EF-0B83-2E19615F9C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1C92CDB-4BAF-7962-71FA-4C1AC7319B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4420F67-C7EA-15D0-B9B8-29B39A394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F99C8-4B49-4C45-BB3C-EC2D482730BA}" type="datetimeFigureOut">
              <a:rPr lang="sv-SE" smtClean="0"/>
              <a:t>2024-05-20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5D90B45-B0F2-1810-C262-E7E82D55F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5653BC7-906F-6E0E-1404-3B3EA299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1EF9-71A6-4620-8754-FA0CED08FFB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32479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8499CC7-F4A4-6D6F-F2DB-82677DA1B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A8365881-1D11-E4AC-150F-25671565D8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EFB3120-64B0-D967-0D4C-966A35AC0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F99C8-4B49-4C45-BB3C-EC2D482730BA}" type="datetimeFigureOut">
              <a:rPr lang="sv-SE" smtClean="0"/>
              <a:t>2024-05-20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1CAA882-3446-11C6-B3C3-AEB79F1C8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866FB21-7D07-3CBF-DAA8-3C00A2B40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1EF9-71A6-4620-8754-FA0CED08FFB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1219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AB472934-A82B-FAFC-DDEB-84BA3DFA0A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4EAD1E92-C084-12A8-3ACE-16958AC037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D5B4E52-27FC-F5C1-6435-4FF845E1A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F99C8-4B49-4C45-BB3C-EC2D482730BA}" type="datetimeFigureOut">
              <a:rPr lang="sv-SE" smtClean="0"/>
              <a:t>2024-05-20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CBEA0E7-D102-43EA-A503-907CCB2F8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FFC1DFA-3EF4-DAF4-6078-0307F708A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1EF9-71A6-4620-8754-FA0CED08FFB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39061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4297509-C7EE-7CED-F5C6-FCC5D423F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AC9996C-16C6-8F9F-BF26-42B737944D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A61FBE5-3843-B028-829B-454B8B535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F99C8-4B49-4C45-BB3C-EC2D482730BA}" type="datetimeFigureOut">
              <a:rPr lang="sv-SE" smtClean="0"/>
              <a:t>2024-05-20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25CD765-9236-1106-934F-6F6B2CA1A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0613002-9EED-4CD2-DF6D-C9BF3E00D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1EF9-71A6-4620-8754-FA0CED08FFB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89620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DEFA10E-A4D9-BA80-02A3-0168F8BD0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70E711F-2714-82A9-13F5-C993F598E4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9CC564A-D601-295C-29D4-05C13F43A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F99C8-4B49-4C45-BB3C-EC2D482730BA}" type="datetimeFigureOut">
              <a:rPr lang="sv-SE" smtClean="0"/>
              <a:t>2024-05-20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5D0B283-FFE4-A72C-FB67-CCB75E5EA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4AF8122-6EC6-853C-DE6D-32EA930EE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1EF9-71A6-4620-8754-FA0CED08FFB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17630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FE90FE5-13FA-18B7-D789-6806E1D89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5F3406C-C00F-6D1D-D463-ACF6C10D09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40D2773-B5BE-3F76-769F-E76CCECD36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0D873ABD-8F62-A59C-6938-9EE56CE34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F99C8-4B49-4C45-BB3C-EC2D482730BA}" type="datetimeFigureOut">
              <a:rPr lang="sv-SE" smtClean="0"/>
              <a:t>2024-05-20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DC7545CE-86D4-0236-148F-7009D43C6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D6C42D4-650A-3393-4F6B-CF77CEB21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1EF9-71A6-4620-8754-FA0CED08FFB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17446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4F73F46-BBEC-BD67-B597-74599C7F5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9DDF9D7-F0E5-4254-3327-1ACF268B3B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5472C6BE-2B8A-278F-421F-8098E0D3E6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76EAB006-5CFA-DA09-C360-08985B213D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3F899CD6-3399-6A2B-0975-53C352D451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C9013A6B-E830-B73E-6909-F61D2402A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F99C8-4B49-4C45-BB3C-EC2D482730BA}" type="datetimeFigureOut">
              <a:rPr lang="sv-SE" smtClean="0"/>
              <a:t>2024-05-20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3742FCD3-0A55-83B6-9BD8-67DCE5ADF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8B3D11B4-E064-81B7-4037-9C07B37ED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1EF9-71A6-4620-8754-FA0CED08FFB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76546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58C2B35-0815-896E-6A7E-DA6125797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70B49EE-A1D3-1C4A-0BBB-155F972DA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F99C8-4B49-4C45-BB3C-EC2D482730BA}" type="datetimeFigureOut">
              <a:rPr lang="sv-SE" smtClean="0"/>
              <a:t>2024-05-20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6AA7835E-0D31-B9CC-6E06-E93E5DA5C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E2466AB-C39F-23F0-BAAC-BEBE54FB1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1EF9-71A6-4620-8754-FA0CED08FFB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10131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0821EBBD-13D9-9939-CEBF-EFD7D74B7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F99C8-4B49-4C45-BB3C-EC2D482730BA}" type="datetimeFigureOut">
              <a:rPr lang="sv-SE" smtClean="0"/>
              <a:t>2024-05-20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D15D75FD-A8BC-F93F-B223-6E4FA0900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4BEB9B69-5B07-14C5-55FE-8019C24DC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1EF9-71A6-4620-8754-FA0CED08FFB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19741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2AEF837-0D99-5A58-532D-5FB74FAFC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BEB56CD-9E74-0D80-A302-39B0525B6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FAC5A370-D881-32CE-BB7C-96B6BD34F4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5021AFB7-2B65-73CB-4DDD-3B9054A9E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F99C8-4B49-4C45-BB3C-EC2D482730BA}" type="datetimeFigureOut">
              <a:rPr lang="sv-SE" smtClean="0"/>
              <a:t>2024-05-20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C945A4B-E5B3-853B-91F2-DC7DA4F28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1412D7C9-6E48-3688-CD4F-4B3DFB079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1EF9-71A6-4620-8754-FA0CED08FFB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04997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34DB800-75BA-1CC1-6B88-BA714C3D2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DA341891-9075-D6FB-D777-107ACC9146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BEB45053-3C01-2E44-B2D8-51F1DDAF94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C6071EA5-F635-9355-EE1A-F65AAF162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F99C8-4B49-4C45-BB3C-EC2D482730BA}" type="datetimeFigureOut">
              <a:rPr lang="sv-SE" smtClean="0"/>
              <a:t>2024-05-20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2204B469-114C-4916-286D-2B6946F7D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D8223B0-FF22-0C71-117C-9C661C64A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1EF9-71A6-4620-8754-FA0CED08FFB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89776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4ADE07A4-BC75-7673-25DB-C69480958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6F5D7EE-00AB-4164-46E6-2F2F951BC4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7763315-DAA1-CA34-FFB8-1F79BA8926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1F99C8-4B49-4C45-BB3C-EC2D482730BA}" type="datetimeFigureOut">
              <a:rPr lang="sv-SE" smtClean="0"/>
              <a:t>2024-05-20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DFDA4C7-A0F0-D9B7-7616-1BF4A509F9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75DB49A-13C1-83E7-4ABD-FE926A94E6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15D1EF9-71A6-4620-8754-FA0CED08FFB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76565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3" name="Bildobjekt 12" descr="En bild som visar klädsel, fotbeklädnader, fönster, person&#10;&#10;Automatiskt genererad beskrivning">
            <a:extLst>
              <a:ext uri="{FF2B5EF4-FFF2-40B4-BE49-F238E27FC236}">
                <a16:creationId xmlns:a16="http://schemas.microsoft.com/office/drawing/2014/main" id="{5B855E20-3496-37B6-E4C3-194F4C726B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0" r="2" b="2"/>
          <a:stretch/>
        </p:blipFill>
        <p:spPr>
          <a:xfrm rot="5400000">
            <a:off x="-1164375" y="1531559"/>
            <a:ext cx="6517096" cy="3794884"/>
          </a:xfrm>
          <a:prstGeom prst="rect">
            <a:avLst/>
          </a:prstGeom>
        </p:spPr>
      </p:pic>
      <p:pic>
        <p:nvPicPr>
          <p:cNvPr id="5" name="Bildobjekt 4" descr="En bild som visar klädsel, person, fotbeklädnader, möbler&#10;&#10;Automatiskt genererad beskrivning">
            <a:extLst>
              <a:ext uri="{FF2B5EF4-FFF2-40B4-BE49-F238E27FC236}">
                <a16:creationId xmlns:a16="http://schemas.microsoft.com/office/drawing/2014/main" id="{C88AA5CB-CA8C-6A68-D7E2-0AE89F33AE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0" r="-4" b="-4"/>
          <a:stretch/>
        </p:blipFill>
        <p:spPr>
          <a:xfrm>
            <a:off x="4184141" y="165371"/>
            <a:ext cx="3826711" cy="3176540"/>
          </a:xfrm>
          <a:prstGeom prst="rect">
            <a:avLst/>
          </a:prstGeom>
        </p:spPr>
      </p:pic>
      <p:pic>
        <p:nvPicPr>
          <p:cNvPr id="9" name="Bildobjekt 8" descr="En bild som visar klädsel, person, Människoansikte, fotbeklädnader&#10;&#10;Automatiskt genererad beskrivning">
            <a:extLst>
              <a:ext uri="{FF2B5EF4-FFF2-40B4-BE49-F238E27FC236}">
                <a16:creationId xmlns:a16="http://schemas.microsoft.com/office/drawing/2014/main" id="{71CBB3BB-C7E4-4703-EA3C-76914B9675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3" r="4" b="4"/>
          <a:stretch/>
        </p:blipFill>
        <p:spPr>
          <a:xfrm>
            <a:off x="8193992" y="159910"/>
            <a:ext cx="3826711" cy="3181966"/>
          </a:xfrm>
          <a:prstGeom prst="rect">
            <a:avLst/>
          </a:prstGeom>
        </p:spPr>
      </p:pic>
      <p:pic>
        <p:nvPicPr>
          <p:cNvPr id="7" name="Bildobjekt 6" descr="En bild som visar klädsel, person, kvinna, inomhus&#10;&#10;Automatiskt genererad beskrivning">
            <a:extLst>
              <a:ext uri="{FF2B5EF4-FFF2-40B4-BE49-F238E27FC236}">
                <a16:creationId xmlns:a16="http://schemas.microsoft.com/office/drawing/2014/main" id="{71B3C8BF-A906-2B6D-A5AF-229CABE864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4" r="3457" b="-4"/>
          <a:stretch/>
        </p:blipFill>
        <p:spPr>
          <a:xfrm>
            <a:off x="4184141" y="3512234"/>
            <a:ext cx="3826711" cy="3175314"/>
          </a:xfrm>
          <a:prstGeom prst="rect">
            <a:avLst/>
          </a:prstGeom>
        </p:spPr>
      </p:pic>
      <p:pic>
        <p:nvPicPr>
          <p:cNvPr id="3" name="Bildobjekt 2" descr="En bild som visar klädsel, person, person, kvinna&#10;&#10;Automatiskt genererad beskrivning">
            <a:extLst>
              <a:ext uri="{FF2B5EF4-FFF2-40B4-BE49-F238E27FC236}">
                <a16:creationId xmlns:a16="http://schemas.microsoft.com/office/drawing/2014/main" id="{376D8CF8-3EA6-DC7C-C658-1C81ACCD1A9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90" b="-3"/>
          <a:stretch/>
        </p:blipFill>
        <p:spPr>
          <a:xfrm>
            <a:off x="8193992" y="3505966"/>
            <a:ext cx="3826711" cy="318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446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Bildobjekt 4" descr="En bild som visar klädsel, Människoansikte, person, bordsservis&#10;&#10;Automatiskt genererad beskrivning">
            <a:extLst>
              <a:ext uri="{FF2B5EF4-FFF2-40B4-BE49-F238E27FC236}">
                <a16:creationId xmlns:a16="http://schemas.microsoft.com/office/drawing/2014/main" id="{1CF1A112-9355-7830-DF9C-B16F6F823B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1" r="-2" b="25727"/>
          <a:stretch/>
        </p:blipFill>
        <p:spPr>
          <a:xfrm>
            <a:off x="321734" y="321733"/>
            <a:ext cx="5674894" cy="3030842"/>
          </a:xfrm>
          <a:prstGeom prst="rect">
            <a:avLst/>
          </a:prstGeom>
        </p:spPr>
      </p:pic>
      <p:pic>
        <p:nvPicPr>
          <p:cNvPr id="7" name="Bildobjekt 6" descr="En bild som visar person, klädsel, bord, bordsservis&#10;&#10;Automatiskt genererad beskrivning">
            <a:extLst>
              <a:ext uri="{FF2B5EF4-FFF2-40B4-BE49-F238E27FC236}">
                <a16:creationId xmlns:a16="http://schemas.microsoft.com/office/drawing/2014/main" id="{3CBF8BAB-A0D4-A51F-850D-1210CDDA35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" r="20139" b="-1"/>
          <a:stretch/>
        </p:blipFill>
        <p:spPr>
          <a:xfrm>
            <a:off x="321735" y="3524289"/>
            <a:ext cx="2676579" cy="2776517"/>
          </a:xfrm>
          <a:prstGeom prst="rect">
            <a:avLst/>
          </a:prstGeom>
        </p:spPr>
      </p:pic>
      <p:pic>
        <p:nvPicPr>
          <p:cNvPr id="9" name="Bildobjekt 8" descr="En bild som visar person, klädsel, bord, bordsservis&#10;&#10;Automatiskt genererad beskrivning">
            <a:extLst>
              <a:ext uri="{FF2B5EF4-FFF2-40B4-BE49-F238E27FC236}">
                <a16:creationId xmlns:a16="http://schemas.microsoft.com/office/drawing/2014/main" id="{FFDC718C-D41A-DF2A-DE23-AE5A008421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5" r="4073" b="5"/>
          <a:stretch/>
        </p:blipFill>
        <p:spPr>
          <a:xfrm>
            <a:off x="3159553" y="3514855"/>
            <a:ext cx="2837076" cy="2785951"/>
          </a:xfrm>
          <a:prstGeom prst="rect">
            <a:avLst/>
          </a:prstGeom>
        </p:spPr>
      </p:pic>
      <p:pic>
        <p:nvPicPr>
          <p:cNvPr id="3" name="Bildobjekt 2" descr="En bild som visar person, klädsel, bordsservis, fönster&#10;&#10;Automatiskt genererad beskrivning">
            <a:extLst>
              <a:ext uri="{FF2B5EF4-FFF2-40B4-BE49-F238E27FC236}">
                <a16:creationId xmlns:a16="http://schemas.microsoft.com/office/drawing/2014/main" id="{32E1EEFA-8703-BC7D-6622-8B6D014163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0" r="24344" b="-1"/>
          <a:stretch/>
        </p:blipFill>
        <p:spPr>
          <a:xfrm>
            <a:off x="6195373" y="321733"/>
            <a:ext cx="5674892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334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dobjekt 2" descr="En bild som visar person, klädsel, bord, bordsservis&#10;&#10;Automatiskt genererad beskrivning">
            <a:extLst>
              <a:ext uri="{FF2B5EF4-FFF2-40B4-BE49-F238E27FC236}">
                <a16:creationId xmlns:a16="http://schemas.microsoft.com/office/drawing/2014/main" id="{16DC42C3-E97A-D84B-0E51-855DE502A9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9" r="-2" b="17757"/>
          <a:stretch/>
        </p:blipFill>
        <p:spPr>
          <a:xfrm>
            <a:off x="198739" y="171717"/>
            <a:ext cx="5804105" cy="3167426"/>
          </a:xfrm>
          <a:prstGeom prst="rect">
            <a:avLst/>
          </a:prstGeom>
        </p:spPr>
      </p:pic>
      <p:pic>
        <p:nvPicPr>
          <p:cNvPr id="9" name="Bildobjekt 8" descr="En bild som visar person, klädsel, bordsservis, bord&#10;&#10;Automatiskt genererad beskrivning">
            <a:extLst>
              <a:ext uri="{FF2B5EF4-FFF2-40B4-BE49-F238E27FC236}">
                <a16:creationId xmlns:a16="http://schemas.microsoft.com/office/drawing/2014/main" id="{12E275D6-F53B-46EE-CAEA-0CA101CD57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86" r="-2" b="31073"/>
          <a:stretch/>
        </p:blipFill>
        <p:spPr>
          <a:xfrm>
            <a:off x="6195373" y="171717"/>
            <a:ext cx="5797883" cy="3167426"/>
          </a:xfrm>
          <a:prstGeom prst="rect">
            <a:avLst/>
          </a:prstGeom>
        </p:spPr>
      </p:pic>
      <p:pic>
        <p:nvPicPr>
          <p:cNvPr id="7" name="Bildobjekt 6" descr="En bild som visar klädsel, person, bordsservis, bord&#10;&#10;Automatiskt genererad beskrivning">
            <a:extLst>
              <a:ext uri="{FF2B5EF4-FFF2-40B4-BE49-F238E27FC236}">
                <a16:creationId xmlns:a16="http://schemas.microsoft.com/office/drawing/2014/main" id="{5068121C-527E-826C-1356-D1A0916DC2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07" r="-2" b="29824"/>
          <a:stretch/>
        </p:blipFill>
        <p:spPr>
          <a:xfrm>
            <a:off x="198739" y="3510858"/>
            <a:ext cx="5804105" cy="2789948"/>
          </a:xfrm>
          <a:prstGeom prst="rect">
            <a:avLst/>
          </a:prstGeom>
        </p:spPr>
      </p:pic>
      <p:pic>
        <p:nvPicPr>
          <p:cNvPr id="14" name="Bildobjekt 13" descr="En bild som visar klädsel, person, fönster, Människoansikte&#10;&#10;Automatiskt genererad beskrivning">
            <a:extLst>
              <a:ext uri="{FF2B5EF4-FFF2-40B4-BE49-F238E27FC236}">
                <a16:creationId xmlns:a16="http://schemas.microsoft.com/office/drawing/2014/main" id="{E682B3BD-3EDA-FB82-7DB6-3A9FDB8FB7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8" r="2" b="20715"/>
          <a:stretch/>
        </p:blipFill>
        <p:spPr>
          <a:xfrm>
            <a:off x="6195372" y="3510858"/>
            <a:ext cx="5797883" cy="278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858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klädsel, person, inomhus, möbler&#10;&#10;Automatiskt genererad beskrivning">
            <a:extLst>
              <a:ext uri="{FF2B5EF4-FFF2-40B4-BE49-F238E27FC236}">
                <a16:creationId xmlns:a16="http://schemas.microsoft.com/office/drawing/2014/main" id="{D7D43678-640A-2EDE-B8FB-4412852EFC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9970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0</Words>
  <Application>Microsoft Office PowerPoint</Application>
  <PresentationFormat>Bredbild</PresentationFormat>
  <Paragraphs>0</Paragraphs>
  <Slides>4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4</vt:i4>
      </vt:variant>
    </vt:vector>
  </HeadingPairs>
  <TitlesOfParts>
    <vt:vector size="8" baseType="lpstr">
      <vt:lpstr>Aptos</vt:lpstr>
      <vt:lpstr>Aptos Display</vt:lpstr>
      <vt:lpstr>Arial</vt:lpstr>
      <vt:lpstr>Office-tema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Lennart Bergstedt</dc:creator>
  <cp:lastModifiedBy>Lennart Bergstedt</cp:lastModifiedBy>
  <cp:revision>1</cp:revision>
  <dcterms:created xsi:type="dcterms:W3CDTF">2024-05-20T13:53:54Z</dcterms:created>
  <dcterms:modified xsi:type="dcterms:W3CDTF">2024-05-20T14:10:30Z</dcterms:modified>
</cp:coreProperties>
</file>