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8" autoAdjust="0"/>
    <p:restoredTop sz="94660"/>
  </p:normalViewPr>
  <p:slideViewPr>
    <p:cSldViewPr snapToGrid="0">
      <p:cViewPr>
        <p:scale>
          <a:sx n="104" d="100"/>
          <a:sy n="104" d="100"/>
        </p:scale>
        <p:origin x="13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3ADABB-320A-4696-88E2-B15AC0419A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CAE4FBE-1C08-4621-80AE-0E1E9C74B3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1D8EF8F-EBF6-4CFF-B99C-175AFA9F2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98C3-7120-4833-AB09-61B2FCE39589}" type="datetimeFigureOut">
              <a:rPr lang="sv-SE" smtClean="0"/>
              <a:t>2021-04-19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DA78FB9-AA1E-4A95-9EDB-9A3521615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BF42E8C-3F07-48E5-AF10-B4F1991DA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A5DB3-FDF5-4DFF-B8A1-37E87EACA1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435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ACEAB6-1D55-40D8-95D8-14F5AEC18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33E91FC-6000-4BD7-8FD0-904E620E14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B8E23DC-AF50-43D8-9910-698DDB18E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98C3-7120-4833-AB09-61B2FCE39589}" type="datetimeFigureOut">
              <a:rPr lang="sv-SE" smtClean="0"/>
              <a:t>2021-04-19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D4FD954-6BE4-44CC-B3EC-B001BCC5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69DEE85-4883-4765-8032-06C0225FE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A5DB3-FDF5-4DFF-B8A1-37E87EACA1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8685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6EBEE7B3-582A-41C4-AE67-005DDEE7F0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30D8090-C61A-4CD4-9E38-756EBAB920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E11F4EC-7568-4F2E-A0C1-F9E384F06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98C3-7120-4833-AB09-61B2FCE39589}" type="datetimeFigureOut">
              <a:rPr lang="sv-SE" smtClean="0"/>
              <a:t>2021-04-19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9BDFA00-4755-4E60-92BB-E8B165154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F566F18-DAE7-4260-AD24-AAE7C14BC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A5DB3-FDF5-4DFF-B8A1-37E87EACA1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3219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E59BB12-F878-465D-8300-0570169F3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B74AE50-A422-4180-819F-0B6408A0A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5778811-35AC-4701-9F89-BAA5CB523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98C3-7120-4833-AB09-61B2FCE39589}" type="datetimeFigureOut">
              <a:rPr lang="sv-SE" smtClean="0"/>
              <a:t>2021-04-19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C6BC697-7939-43F0-A599-D4B4B2291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9C79936-BD3D-47CF-95CD-721E31CBB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A5DB3-FDF5-4DFF-B8A1-37E87EACA1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1533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2CDD997-AE5E-4238-9607-E67A80D9F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56210A6-010D-4233-81FD-EBB8CA4F03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18E53BB-B5F1-41A7-94F6-6F5B30830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98C3-7120-4833-AB09-61B2FCE39589}" type="datetimeFigureOut">
              <a:rPr lang="sv-SE" smtClean="0"/>
              <a:t>2021-04-19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864C897-14D6-4260-AA1A-F1BA63077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4A6EE63-1D0C-4A5C-A9B6-EEECBEFA0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A5DB3-FDF5-4DFF-B8A1-37E87EACA1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3301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7286E7-A42A-4467-8901-23FDD2DBF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A1D6613-0499-4DCC-AA5D-AD92350293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D99927B-88D7-48E4-91AD-8A37B2C86C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03D0E69-9D14-483F-BA17-3ECC1A1A1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98C3-7120-4833-AB09-61B2FCE39589}" type="datetimeFigureOut">
              <a:rPr lang="sv-SE" smtClean="0"/>
              <a:t>2021-04-19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C0FB1A9-451B-41ED-9823-E8CF85F94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924B3B6-96A7-430F-9D38-BC49C3722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A5DB3-FDF5-4DFF-B8A1-37E87EACA1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3579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3397C72-933B-4BB3-9ACD-DEA9AA4DD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0D029D7-6B57-4B60-AEE7-A8B6F11701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E7D2B8F-C56B-4774-A90B-68E1C70E21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4601444-AB66-48BC-BB6D-3557A77590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762AD4F-A428-4C2D-A990-6B4A15CE57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2F3312D-3FB1-42D4-9628-3B6373444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98C3-7120-4833-AB09-61B2FCE39589}" type="datetimeFigureOut">
              <a:rPr lang="sv-SE" smtClean="0"/>
              <a:t>2021-04-19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A2EE9AA-5487-4845-9308-7E139FBA5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E53E753-3467-4C33-A775-F1A7CEECF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A5DB3-FDF5-4DFF-B8A1-37E87EACA1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6084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3BE2D9-95FB-43B2-AD0C-C74D35122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9C30A4B-0A6A-4CED-882D-93FE5D32C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98C3-7120-4833-AB09-61B2FCE39589}" type="datetimeFigureOut">
              <a:rPr lang="sv-SE" smtClean="0"/>
              <a:t>2021-04-19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81E0FE9-F69A-46FB-9929-B1A1FDC1D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C6C3A50-4118-4307-8209-46BC206E8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A5DB3-FDF5-4DFF-B8A1-37E87EACA1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13140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C9FD0ADF-AC6B-4107-8693-0BCC43330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98C3-7120-4833-AB09-61B2FCE39589}" type="datetimeFigureOut">
              <a:rPr lang="sv-SE" smtClean="0"/>
              <a:t>2021-04-19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32DFEDD-432B-4028-94B1-E8D9447F9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60AB8524-2B31-4B68-AF0F-C0981A04F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A5DB3-FDF5-4DFF-B8A1-37E87EACA1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4215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8BA76AA-97F9-40D4-BC1D-99D8A5AE8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3469AE7-1309-4648-B915-42981C37C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B622938-7D44-4F25-A1BD-4BBB9D9C5B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EAD5E6E-6237-4C33-8C76-9E257AD0F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98C3-7120-4833-AB09-61B2FCE39589}" type="datetimeFigureOut">
              <a:rPr lang="sv-SE" smtClean="0"/>
              <a:t>2021-04-19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C5EF8E0-A5DE-40E7-9679-BA88CC0D8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EF787A7-3343-4FC0-B62D-26804133A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A5DB3-FDF5-4DFF-B8A1-37E87EACA1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9091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BC530F-7CF9-404E-BFD4-9A56D51B8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7EEA9E1A-E974-4580-893B-6944375674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A0D726D-53B0-4418-A08C-6ED098E8B4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6889E08-5F1D-4343-B79F-E90153C2D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98C3-7120-4833-AB09-61B2FCE39589}" type="datetimeFigureOut">
              <a:rPr lang="sv-SE" smtClean="0"/>
              <a:t>2021-04-19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C701355-A015-45CA-A2F2-7AD17ECDE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6260616-070A-45B2-B656-90F9EA42E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A5DB3-FDF5-4DFF-B8A1-37E87EACA1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6286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32E6196-E2A6-46A6-9C75-EA8C7B3F7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A58ED03-1EED-4F49-B5AB-25C6867938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6F4D7DB-CFAE-4210-AB1B-5873738385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B98C3-7120-4833-AB09-61B2FCE39589}" type="datetimeFigureOut">
              <a:rPr lang="sv-SE" smtClean="0"/>
              <a:t>2021-04-19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BE9D91C-5051-4A89-B4B9-0BA7D1FF3D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AD48D5B-1007-40D9-9884-8FC9F405F0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A5DB3-FDF5-4DFF-B8A1-37E87EACA1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8313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0D1D8088-559A-46A5-A801-CDF0B9476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20">
            <a:extLst>
              <a:ext uri="{FF2B5EF4-FFF2-40B4-BE49-F238E27FC236}">
                <a16:creationId xmlns:a16="http://schemas.microsoft.com/office/drawing/2014/main" id="{83E2E96F-17F7-4C8C-BDF1-6BB90A0C1D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67" y="2380868"/>
            <a:ext cx="11982332" cy="2087795"/>
            <a:chOff x="143163" y="5763486"/>
            <a:chExt cx="11982332" cy="739555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46BD00C-9313-4A22-94F7-3875A46C6D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Straight Connector 22">
              <a:extLst>
                <a:ext uri="{FF2B5EF4-FFF2-40B4-BE49-F238E27FC236}">
                  <a16:creationId xmlns:a16="http://schemas.microsoft.com/office/drawing/2014/main" id="{1EAF30D0-AA67-427C-9938-A2C8A9B5D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776B14B-F2F4-4825-8DA8-8C7A0F2B3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466344"/>
            <a:ext cx="11111729" cy="591782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2F120618-223F-47DD-B52E-A97EADE5762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215"/>
          <a:stretch/>
        </p:blipFill>
        <p:spPr>
          <a:xfrm>
            <a:off x="838200" y="704765"/>
            <a:ext cx="10628376" cy="5440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187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Bredbild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Reiner Helene</dc:creator>
  <cp:lastModifiedBy>Reiner Helene</cp:lastModifiedBy>
  <cp:revision>1</cp:revision>
  <dcterms:created xsi:type="dcterms:W3CDTF">2021-04-19T14:14:05Z</dcterms:created>
  <dcterms:modified xsi:type="dcterms:W3CDTF">2021-04-19T14:21:32Z</dcterms:modified>
</cp:coreProperties>
</file>